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5119350" cy="21240750"/>
  <p:notesSz cx="6858000" cy="9144000"/>
  <p:embeddedFontLst>
    <p:embeddedFont>
      <p:font typeface="Fira Sans" panose="020B0503050000020004" pitchFamily="34" charset="0"/>
      <p:regular r:id="rId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690">
          <p15:clr>
            <a:srgbClr val="747775"/>
          </p15:clr>
        </p15:guide>
        <p15:guide id="2" pos="476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6FB3"/>
    <a:srgbClr val="0943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970" y="53"/>
      </p:cViewPr>
      <p:guideLst>
        <p:guide orient="horz" pos="6690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08790" y="685800"/>
            <a:ext cx="2441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08213" y="685800"/>
            <a:ext cx="24415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515423" y="3074710"/>
            <a:ext cx="14089200" cy="8476500"/>
          </a:xfrm>
          <a:prstGeom prst="rect">
            <a:avLst/>
          </a:prstGeom>
        </p:spPr>
        <p:txBody>
          <a:bodyPr spcFirstLastPara="1" wrap="square" lIns="203325" tIns="203325" rIns="203325" bIns="2033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566"/>
              <a:buNone/>
              <a:defRPr sz="11565"/>
            </a:lvl1pPr>
            <a:lvl2pPr lvl="1" algn="ctr">
              <a:spcBef>
                <a:spcPts val="0"/>
              </a:spcBef>
              <a:spcAft>
                <a:spcPts val="0"/>
              </a:spcAft>
              <a:buSzPts val="11566"/>
              <a:buNone/>
              <a:defRPr sz="11565"/>
            </a:lvl2pPr>
            <a:lvl3pPr lvl="2" algn="ctr">
              <a:spcBef>
                <a:spcPts val="0"/>
              </a:spcBef>
              <a:spcAft>
                <a:spcPts val="0"/>
              </a:spcAft>
              <a:buSzPts val="11566"/>
              <a:buNone/>
              <a:defRPr sz="11565"/>
            </a:lvl3pPr>
            <a:lvl4pPr lvl="3" algn="ctr">
              <a:spcBef>
                <a:spcPts val="0"/>
              </a:spcBef>
              <a:spcAft>
                <a:spcPts val="0"/>
              </a:spcAft>
              <a:buSzPts val="11566"/>
              <a:buNone/>
              <a:defRPr sz="11565"/>
            </a:lvl4pPr>
            <a:lvl5pPr lvl="4" algn="ctr">
              <a:spcBef>
                <a:spcPts val="0"/>
              </a:spcBef>
              <a:spcAft>
                <a:spcPts val="0"/>
              </a:spcAft>
              <a:buSzPts val="11566"/>
              <a:buNone/>
              <a:defRPr sz="11565"/>
            </a:lvl5pPr>
            <a:lvl6pPr lvl="5" algn="ctr">
              <a:spcBef>
                <a:spcPts val="0"/>
              </a:spcBef>
              <a:spcAft>
                <a:spcPts val="0"/>
              </a:spcAft>
              <a:buSzPts val="11566"/>
              <a:buNone/>
              <a:defRPr sz="11565"/>
            </a:lvl6pPr>
            <a:lvl7pPr lvl="6" algn="ctr">
              <a:spcBef>
                <a:spcPts val="0"/>
              </a:spcBef>
              <a:spcAft>
                <a:spcPts val="0"/>
              </a:spcAft>
              <a:buSzPts val="11566"/>
              <a:buNone/>
              <a:defRPr sz="11565"/>
            </a:lvl7pPr>
            <a:lvl8pPr lvl="7" algn="ctr">
              <a:spcBef>
                <a:spcPts val="0"/>
              </a:spcBef>
              <a:spcAft>
                <a:spcPts val="0"/>
              </a:spcAft>
              <a:buSzPts val="11566"/>
              <a:buNone/>
              <a:defRPr sz="11565"/>
            </a:lvl8pPr>
            <a:lvl9pPr lvl="8" algn="ctr">
              <a:spcBef>
                <a:spcPts val="0"/>
              </a:spcBef>
              <a:spcAft>
                <a:spcPts val="0"/>
              </a:spcAft>
              <a:buSzPts val="11566"/>
              <a:buNone/>
              <a:defRPr sz="11565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515409" y="11703473"/>
            <a:ext cx="14089200" cy="3273300"/>
          </a:xfrm>
          <a:prstGeom prst="rect">
            <a:avLst/>
          </a:prstGeom>
        </p:spPr>
        <p:txBody>
          <a:bodyPr spcFirstLastPara="1" wrap="square" lIns="203325" tIns="203325" rIns="203325" bIns="2033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spcFirstLastPara="1" wrap="square" lIns="203325" tIns="203325" rIns="203325" bIns="203325" anchor="ctr" anchorCtr="0">
            <a:normAutofit/>
          </a:bodyPr>
          <a:lstStyle>
            <a:lvl1pPr lvl="0">
              <a:buNone/>
              <a:defRPr sz="2224"/>
            </a:lvl1pPr>
            <a:lvl2pPr lvl="1">
              <a:buNone/>
              <a:defRPr sz="2224"/>
            </a:lvl2pPr>
            <a:lvl3pPr lvl="2">
              <a:buNone/>
              <a:defRPr sz="2224"/>
            </a:lvl3pPr>
            <a:lvl4pPr lvl="3">
              <a:buNone/>
              <a:defRPr sz="2224"/>
            </a:lvl4pPr>
            <a:lvl5pPr lvl="4">
              <a:buNone/>
              <a:defRPr sz="2224"/>
            </a:lvl5pPr>
            <a:lvl6pPr lvl="5">
              <a:buNone/>
              <a:defRPr sz="2224"/>
            </a:lvl6pPr>
            <a:lvl7pPr lvl="6">
              <a:buNone/>
              <a:defRPr sz="2224"/>
            </a:lvl7pPr>
            <a:lvl8pPr lvl="7">
              <a:buNone/>
              <a:defRPr sz="2224"/>
            </a:lvl8pPr>
            <a:lvl9pPr lvl="8">
              <a:buNone/>
              <a:defRPr sz="2224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515409" y="8881900"/>
            <a:ext cx="14089200" cy="3476400"/>
          </a:xfrm>
          <a:prstGeom prst="rect">
            <a:avLst/>
          </a:prstGeom>
        </p:spPr>
        <p:txBody>
          <a:bodyPr spcFirstLastPara="1" wrap="square" lIns="203325" tIns="203325" rIns="203325" bIns="2033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7"/>
              <a:buNone/>
              <a:defRPr sz="8007"/>
            </a:lvl1pPr>
            <a:lvl2pPr lvl="1" algn="ctr">
              <a:spcBef>
                <a:spcPts val="0"/>
              </a:spcBef>
              <a:spcAft>
                <a:spcPts val="0"/>
              </a:spcAft>
              <a:buSzPts val="8007"/>
              <a:buNone/>
              <a:defRPr sz="8007"/>
            </a:lvl2pPr>
            <a:lvl3pPr lvl="2" algn="ctr">
              <a:spcBef>
                <a:spcPts val="0"/>
              </a:spcBef>
              <a:spcAft>
                <a:spcPts val="0"/>
              </a:spcAft>
              <a:buSzPts val="8007"/>
              <a:buNone/>
              <a:defRPr sz="8007"/>
            </a:lvl3pPr>
            <a:lvl4pPr lvl="3" algn="ctr">
              <a:spcBef>
                <a:spcPts val="0"/>
              </a:spcBef>
              <a:spcAft>
                <a:spcPts val="0"/>
              </a:spcAft>
              <a:buSzPts val="8007"/>
              <a:buNone/>
              <a:defRPr sz="8007"/>
            </a:lvl4pPr>
            <a:lvl5pPr lvl="4" algn="ctr">
              <a:spcBef>
                <a:spcPts val="0"/>
              </a:spcBef>
              <a:spcAft>
                <a:spcPts val="0"/>
              </a:spcAft>
              <a:buSzPts val="8007"/>
              <a:buNone/>
              <a:defRPr sz="8007"/>
            </a:lvl5pPr>
            <a:lvl6pPr lvl="5" algn="ctr">
              <a:spcBef>
                <a:spcPts val="0"/>
              </a:spcBef>
              <a:spcAft>
                <a:spcPts val="0"/>
              </a:spcAft>
              <a:buSzPts val="8007"/>
              <a:buNone/>
              <a:defRPr sz="8007"/>
            </a:lvl6pPr>
            <a:lvl7pPr lvl="6" algn="ctr">
              <a:spcBef>
                <a:spcPts val="0"/>
              </a:spcBef>
              <a:spcAft>
                <a:spcPts val="0"/>
              </a:spcAft>
              <a:buSzPts val="8007"/>
              <a:buNone/>
              <a:defRPr sz="8007"/>
            </a:lvl7pPr>
            <a:lvl8pPr lvl="7" algn="ctr">
              <a:spcBef>
                <a:spcPts val="0"/>
              </a:spcBef>
              <a:spcAft>
                <a:spcPts val="0"/>
              </a:spcAft>
              <a:buSzPts val="8007"/>
              <a:buNone/>
              <a:defRPr sz="8007"/>
            </a:lvl8pPr>
            <a:lvl9pPr lvl="8" algn="ctr">
              <a:spcBef>
                <a:spcPts val="0"/>
              </a:spcBef>
              <a:spcAft>
                <a:spcPts val="0"/>
              </a:spcAft>
              <a:buSzPts val="8007"/>
              <a:buNone/>
              <a:defRPr sz="8007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spcFirstLastPara="1" wrap="square" lIns="203325" tIns="203325" rIns="203325" bIns="203325" anchor="ctr" anchorCtr="0">
            <a:normAutofit/>
          </a:bodyPr>
          <a:lstStyle>
            <a:lvl1pPr lvl="0">
              <a:buNone/>
              <a:defRPr sz="2224"/>
            </a:lvl1pPr>
            <a:lvl2pPr lvl="1">
              <a:buNone/>
              <a:defRPr sz="2224"/>
            </a:lvl2pPr>
            <a:lvl3pPr lvl="2">
              <a:buNone/>
              <a:defRPr sz="2224"/>
            </a:lvl3pPr>
            <a:lvl4pPr lvl="3">
              <a:buNone/>
              <a:defRPr sz="2224"/>
            </a:lvl4pPr>
            <a:lvl5pPr lvl="4">
              <a:buNone/>
              <a:defRPr sz="2224"/>
            </a:lvl5pPr>
            <a:lvl6pPr lvl="5">
              <a:buNone/>
              <a:defRPr sz="2224"/>
            </a:lvl6pPr>
            <a:lvl7pPr lvl="6">
              <a:buNone/>
              <a:defRPr sz="2224"/>
            </a:lvl7pPr>
            <a:lvl8pPr lvl="7">
              <a:buNone/>
              <a:defRPr sz="2224"/>
            </a:lvl8pPr>
            <a:lvl9pPr lvl="8">
              <a:buNone/>
              <a:defRPr sz="2224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515409" y="1837724"/>
            <a:ext cx="14089200" cy="2364600"/>
          </a:xfrm>
          <a:prstGeom prst="rect">
            <a:avLst/>
          </a:prstGeom>
        </p:spPr>
        <p:txBody>
          <a:bodyPr spcFirstLastPara="1" wrap="square" lIns="203325" tIns="203325" rIns="203325" bIns="2033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1pPr>
            <a:lvl2pPr lvl="1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2pPr>
            <a:lvl3pPr lvl="2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3pPr>
            <a:lvl4pPr lvl="3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4pPr>
            <a:lvl5pPr lvl="4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5pPr>
            <a:lvl6pPr lvl="5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6pPr>
            <a:lvl7pPr lvl="6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7pPr>
            <a:lvl8pPr lvl="7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8pPr>
            <a:lvl9pPr lvl="8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515409" y="4759127"/>
            <a:ext cx="14089200" cy="14108100"/>
          </a:xfrm>
          <a:prstGeom prst="rect">
            <a:avLst/>
          </a:prstGeom>
        </p:spPr>
        <p:txBody>
          <a:bodyPr spcFirstLastPara="1" wrap="square" lIns="203325" tIns="203325" rIns="203325" bIns="203325" anchor="t" anchorCtr="0">
            <a:normAutofit/>
          </a:bodyPr>
          <a:lstStyle>
            <a:lvl1pPr marL="457200" lvl="0" indent="-482822">
              <a:spcBef>
                <a:spcPts val="0"/>
              </a:spcBef>
              <a:spcAft>
                <a:spcPts val="0"/>
              </a:spcAft>
              <a:buSzPts val="4004"/>
              <a:buChar char="●"/>
              <a:defRPr sz="4003"/>
            </a:lvl1pPr>
            <a:lvl2pPr marL="914400" lvl="1" indent="-426328">
              <a:spcBef>
                <a:spcPts val="0"/>
              </a:spcBef>
              <a:spcAft>
                <a:spcPts val="0"/>
              </a:spcAft>
              <a:buSzPts val="3114"/>
              <a:buChar char="○"/>
              <a:defRPr sz="3113"/>
            </a:lvl2pPr>
            <a:lvl3pPr marL="1371600" lvl="2" indent="-426328">
              <a:spcBef>
                <a:spcPts val="0"/>
              </a:spcBef>
              <a:spcAft>
                <a:spcPts val="0"/>
              </a:spcAft>
              <a:buSzPts val="3114"/>
              <a:buChar char="■"/>
              <a:defRPr sz="3113"/>
            </a:lvl3pPr>
            <a:lvl4pPr marL="1828800" lvl="3" indent="-426328">
              <a:spcBef>
                <a:spcPts val="0"/>
              </a:spcBef>
              <a:spcAft>
                <a:spcPts val="0"/>
              </a:spcAft>
              <a:buSzPts val="3114"/>
              <a:buChar char="●"/>
              <a:defRPr sz="3113"/>
            </a:lvl4pPr>
            <a:lvl5pPr marL="2286000" lvl="4" indent="-426328">
              <a:spcBef>
                <a:spcPts val="0"/>
              </a:spcBef>
              <a:spcAft>
                <a:spcPts val="0"/>
              </a:spcAft>
              <a:buSzPts val="3114"/>
              <a:buChar char="○"/>
              <a:defRPr sz="3113"/>
            </a:lvl5pPr>
            <a:lvl6pPr marL="2743200" lvl="5" indent="-426328">
              <a:spcBef>
                <a:spcPts val="0"/>
              </a:spcBef>
              <a:spcAft>
                <a:spcPts val="0"/>
              </a:spcAft>
              <a:buSzPts val="3114"/>
              <a:buChar char="■"/>
              <a:defRPr sz="3113"/>
            </a:lvl6pPr>
            <a:lvl7pPr marL="3200400" lvl="6" indent="-426328">
              <a:spcBef>
                <a:spcPts val="0"/>
              </a:spcBef>
              <a:spcAft>
                <a:spcPts val="0"/>
              </a:spcAft>
              <a:buSzPts val="3114"/>
              <a:buChar char="●"/>
              <a:defRPr sz="3113"/>
            </a:lvl7pPr>
            <a:lvl8pPr marL="3657600" lvl="7" indent="-426328">
              <a:spcBef>
                <a:spcPts val="0"/>
              </a:spcBef>
              <a:spcAft>
                <a:spcPts val="0"/>
              </a:spcAft>
              <a:buSzPts val="3114"/>
              <a:buChar char="○"/>
              <a:defRPr sz="3113"/>
            </a:lvl8pPr>
            <a:lvl9pPr marL="4114800" lvl="8" indent="-426328">
              <a:spcBef>
                <a:spcPts val="0"/>
              </a:spcBef>
              <a:spcAft>
                <a:spcPts val="0"/>
              </a:spcAft>
              <a:buSzPts val="3114"/>
              <a:buChar char="■"/>
              <a:defRPr sz="3113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spcFirstLastPara="1" wrap="square" lIns="203325" tIns="203325" rIns="203325" bIns="203325" anchor="ctr" anchorCtr="0">
            <a:normAutofit/>
          </a:bodyPr>
          <a:lstStyle>
            <a:lvl1pPr lvl="0">
              <a:buNone/>
              <a:defRPr sz="2224"/>
            </a:lvl1pPr>
            <a:lvl2pPr lvl="1">
              <a:buNone/>
              <a:defRPr sz="2224"/>
            </a:lvl2pPr>
            <a:lvl3pPr lvl="2">
              <a:buNone/>
              <a:defRPr sz="2224"/>
            </a:lvl3pPr>
            <a:lvl4pPr lvl="3">
              <a:buNone/>
              <a:defRPr sz="2224"/>
            </a:lvl4pPr>
            <a:lvl5pPr lvl="4">
              <a:buNone/>
              <a:defRPr sz="2224"/>
            </a:lvl5pPr>
            <a:lvl6pPr lvl="5">
              <a:buNone/>
              <a:defRPr sz="2224"/>
            </a:lvl6pPr>
            <a:lvl7pPr lvl="6">
              <a:buNone/>
              <a:defRPr sz="2224"/>
            </a:lvl7pPr>
            <a:lvl8pPr lvl="7">
              <a:buNone/>
              <a:defRPr sz="2224"/>
            </a:lvl8pPr>
            <a:lvl9pPr lvl="8">
              <a:buNone/>
              <a:defRPr sz="2224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515409" y="1837724"/>
            <a:ext cx="14089200" cy="2364600"/>
          </a:xfrm>
          <a:prstGeom prst="rect">
            <a:avLst/>
          </a:prstGeom>
        </p:spPr>
        <p:txBody>
          <a:bodyPr spcFirstLastPara="1" wrap="square" lIns="203325" tIns="203325" rIns="203325" bIns="2033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1pPr>
            <a:lvl2pPr lvl="1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2pPr>
            <a:lvl3pPr lvl="2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3pPr>
            <a:lvl4pPr lvl="3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4pPr>
            <a:lvl5pPr lvl="4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5pPr>
            <a:lvl6pPr lvl="5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6pPr>
            <a:lvl7pPr lvl="6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7pPr>
            <a:lvl8pPr lvl="7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8pPr>
            <a:lvl9pPr lvl="8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515409" y="4759127"/>
            <a:ext cx="6613800" cy="14108100"/>
          </a:xfrm>
          <a:prstGeom prst="rect">
            <a:avLst/>
          </a:prstGeom>
        </p:spPr>
        <p:txBody>
          <a:bodyPr spcFirstLastPara="1" wrap="square" lIns="203325" tIns="203325" rIns="203325" bIns="203325" anchor="t" anchorCtr="0">
            <a:normAutofit/>
          </a:bodyPr>
          <a:lstStyle>
            <a:lvl1pPr marL="457200" lvl="0" indent="-426328">
              <a:spcBef>
                <a:spcPts val="0"/>
              </a:spcBef>
              <a:spcAft>
                <a:spcPts val="0"/>
              </a:spcAft>
              <a:buSzPts val="3114"/>
              <a:buChar char="●"/>
              <a:defRPr sz="3113"/>
            </a:lvl1pPr>
            <a:lvl2pPr marL="914400" lvl="1" indent="-398081">
              <a:spcBef>
                <a:spcPts val="0"/>
              </a:spcBef>
              <a:spcAft>
                <a:spcPts val="0"/>
              </a:spcAft>
              <a:buSzPts val="2669"/>
              <a:buChar char="○"/>
              <a:defRPr sz="2669"/>
            </a:lvl2pPr>
            <a:lvl3pPr marL="1371600" lvl="2" indent="-398081">
              <a:spcBef>
                <a:spcPts val="0"/>
              </a:spcBef>
              <a:spcAft>
                <a:spcPts val="0"/>
              </a:spcAft>
              <a:buSzPts val="2669"/>
              <a:buChar char="■"/>
              <a:defRPr sz="2669"/>
            </a:lvl3pPr>
            <a:lvl4pPr marL="1828800" lvl="3" indent="-398081">
              <a:spcBef>
                <a:spcPts val="0"/>
              </a:spcBef>
              <a:spcAft>
                <a:spcPts val="0"/>
              </a:spcAft>
              <a:buSzPts val="2669"/>
              <a:buChar char="●"/>
              <a:defRPr sz="2669"/>
            </a:lvl4pPr>
            <a:lvl5pPr marL="2286000" lvl="4" indent="-398081">
              <a:spcBef>
                <a:spcPts val="0"/>
              </a:spcBef>
              <a:spcAft>
                <a:spcPts val="0"/>
              </a:spcAft>
              <a:buSzPts val="2669"/>
              <a:buChar char="○"/>
              <a:defRPr sz="2669"/>
            </a:lvl5pPr>
            <a:lvl6pPr marL="2743200" lvl="5" indent="-398081">
              <a:spcBef>
                <a:spcPts val="0"/>
              </a:spcBef>
              <a:spcAft>
                <a:spcPts val="0"/>
              </a:spcAft>
              <a:buSzPts val="2669"/>
              <a:buChar char="■"/>
              <a:defRPr sz="2669"/>
            </a:lvl6pPr>
            <a:lvl7pPr marL="3200400" lvl="6" indent="-398081">
              <a:spcBef>
                <a:spcPts val="0"/>
              </a:spcBef>
              <a:spcAft>
                <a:spcPts val="0"/>
              </a:spcAft>
              <a:buSzPts val="2669"/>
              <a:buChar char="●"/>
              <a:defRPr sz="2669"/>
            </a:lvl7pPr>
            <a:lvl8pPr marL="3657600" lvl="7" indent="-398081">
              <a:spcBef>
                <a:spcPts val="0"/>
              </a:spcBef>
              <a:spcAft>
                <a:spcPts val="0"/>
              </a:spcAft>
              <a:buSzPts val="2669"/>
              <a:buChar char="○"/>
              <a:defRPr sz="2669"/>
            </a:lvl8pPr>
            <a:lvl9pPr marL="4114800" lvl="8" indent="-398081">
              <a:spcBef>
                <a:spcPts val="0"/>
              </a:spcBef>
              <a:spcAft>
                <a:spcPts val="0"/>
              </a:spcAft>
              <a:buSzPts val="2669"/>
              <a:buChar char="■"/>
              <a:defRPr sz="2669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7990583" y="4759127"/>
            <a:ext cx="6613800" cy="14108100"/>
          </a:xfrm>
          <a:prstGeom prst="rect">
            <a:avLst/>
          </a:prstGeom>
        </p:spPr>
        <p:txBody>
          <a:bodyPr spcFirstLastPara="1" wrap="square" lIns="203325" tIns="203325" rIns="203325" bIns="203325" anchor="t" anchorCtr="0">
            <a:normAutofit/>
          </a:bodyPr>
          <a:lstStyle>
            <a:lvl1pPr marL="457200" lvl="0" indent="-426328">
              <a:spcBef>
                <a:spcPts val="0"/>
              </a:spcBef>
              <a:spcAft>
                <a:spcPts val="0"/>
              </a:spcAft>
              <a:buSzPts val="3114"/>
              <a:buChar char="●"/>
              <a:defRPr sz="3113"/>
            </a:lvl1pPr>
            <a:lvl2pPr marL="914400" lvl="1" indent="-398081">
              <a:spcBef>
                <a:spcPts val="0"/>
              </a:spcBef>
              <a:spcAft>
                <a:spcPts val="0"/>
              </a:spcAft>
              <a:buSzPts val="2669"/>
              <a:buChar char="○"/>
              <a:defRPr sz="2669"/>
            </a:lvl2pPr>
            <a:lvl3pPr marL="1371600" lvl="2" indent="-398081">
              <a:spcBef>
                <a:spcPts val="0"/>
              </a:spcBef>
              <a:spcAft>
                <a:spcPts val="0"/>
              </a:spcAft>
              <a:buSzPts val="2669"/>
              <a:buChar char="■"/>
              <a:defRPr sz="2669"/>
            </a:lvl3pPr>
            <a:lvl4pPr marL="1828800" lvl="3" indent="-398081">
              <a:spcBef>
                <a:spcPts val="0"/>
              </a:spcBef>
              <a:spcAft>
                <a:spcPts val="0"/>
              </a:spcAft>
              <a:buSzPts val="2669"/>
              <a:buChar char="●"/>
              <a:defRPr sz="2669"/>
            </a:lvl4pPr>
            <a:lvl5pPr marL="2286000" lvl="4" indent="-398081">
              <a:spcBef>
                <a:spcPts val="0"/>
              </a:spcBef>
              <a:spcAft>
                <a:spcPts val="0"/>
              </a:spcAft>
              <a:buSzPts val="2669"/>
              <a:buChar char="○"/>
              <a:defRPr sz="2669"/>
            </a:lvl5pPr>
            <a:lvl6pPr marL="2743200" lvl="5" indent="-398081">
              <a:spcBef>
                <a:spcPts val="0"/>
              </a:spcBef>
              <a:spcAft>
                <a:spcPts val="0"/>
              </a:spcAft>
              <a:buSzPts val="2669"/>
              <a:buChar char="■"/>
              <a:defRPr sz="2669"/>
            </a:lvl6pPr>
            <a:lvl7pPr marL="3200400" lvl="6" indent="-398081">
              <a:spcBef>
                <a:spcPts val="0"/>
              </a:spcBef>
              <a:spcAft>
                <a:spcPts val="0"/>
              </a:spcAft>
              <a:buSzPts val="2669"/>
              <a:buChar char="●"/>
              <a:defRPr sz="2669"/>
            </a:lvl7pPr>
            <a:lvl8pPr marL="3657600" lvl="7" indent="-398081">
              <a:spcBef>
                <a:spcPts val="0"/>
              </a:spcBef>
              <a:spcAft>
                <a:spcPts val="0"/>
              </a:spcAft>
              <a:buSzPts val="2669"/>
              <a:buChar char="○"/>
              <a:defRPr sz="2669"/>
            </a:lvl8pPr>
            <a:lvl9pPr marL="4114800" lvl="8" indent="-398081">
              <a:spcBef>
                <a:spcPts val="0"/>
              </a:spcBef>
              <a:spcAft>
                <a:spcPts val="0"/>
              </a:spcAft>
              <a:buSzPts val="2669"/>
              <a:buChar char="■"/>
              <a:defRPr sz="2669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spcFirstLastPara="1" wrap="square" lIns="203325" tIns="203325" rIns="203325" bIns="203325" anchor="ctr" anchorCtr="0">
            <a:normAutofit/>
          </a:bodyPr>
          <a:lstStyle>
            <a:lvl1pPr lvl="0">
              <a:buNone/>
              <a:defRPr sz="2224"/>
            </a:lvl1pPr>
            <a:lvl2pPr lvl="1">
              <a:buNone/>
              <a:defRPr sz="2224"/>
            </a:lvl2pPr>
            <a:lvl3pPr lvl="2">
              <a:buNone/>
              <a:defRPr sz="2224"/>
            </a:lvl3pPr>
            <a:lvl4pPr lvl="3">
              <a:buNone/>
              <a:defRPr sz="2224"/>
            </a:lvl4pPr>
            <a:lvl5pPr lvl="4">
              <a:buNone/>
              <a:defRPr sz="2224"/>
            </a:lvl5pPr>
            <a:lvl6pPr lvl="5">
              <a:buNone/>
              <a:defRPr sz="2224"/>
            </a:lvl6pPr>
            <a:lvl7pPr lvl="6">
              <a:buNone/>
              <a:defRPr sz="2224"/>
            </a:lvl7pPr>
            <a:lvl8pPr lvl="7">
              <a:buNone/>
              <a:defRPr sz="2224"/>
            </a:lvl8pPr>
            <a:lvl9pPr lvl="8">
              <a:buNone/>
              <a:defRPr sz="2224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515409" y="1837724"/>
            <a:ext cx="14089200" cy="2364600"/>
          </a:xfrm>
          <a:prstGeom prst="rect">
            <a:avLst/>
          </a:prstGeom>
        </p:spPr>
        <p:txBody>
          <a:bodyPr spcFirstLastPara="1" wrap="square" lIns="203325" tIns="203325" rIns="203325" bIns="2033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1pPr>
            <a:lvl2pPr lvl="1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2pPr>
            <a:lvl3pPr lvl="2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3pPr>
            <a:lvl4pPr lvl="3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4pPr>
            <a:lvl5pPr lvl="4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5pPr>
            <a:lvl6pPr lvl="5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6pPr>
            <a:lvl7pPr lvl="6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7pPr>
            <a:lvl8pPr lvl="7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8pPr>
            <a:lvl9pPr lvl="8">
              <a:spcBef>
                <a:spcPts val="0"/>
              </a:spcBef>
              <a:spcAft>
                <a:spcPts val="0"/>
              </a:spcAft>
              <a:buSzPts val="6228"/>
              <a:buNone/>
              <a:defRPr sz="6227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spcFirstLastPara="1" wrap="square" lIns="203325" tIns="203325" rIns="203325" bIns="203325" anchor="ctr" anchorCtr="0">
            <a:normAutofit/>
          </a:bodyPr>
          <a:lstStyle>
            <a:lvl1pPr lvl="0">
              <a:buNone/>
              <a:defRPr sz="2224"/>
            </a:lvl1pPr>
            <a:lvl2pPr lvl="1">
              <a:buNone/>
              <a:defRPr sz="2224"/>
            </a:lvl2pPr>
            <a:lvl3pPr lvl="2">
              <a:buNone/>
              <a:defRPr sz="2224"/>
            </a:lvl3pPr>
            <a:lvl4pPr lvl="3">
              <a:buNone/>
              <a:defRPr sz="2224"/>
            </a:lvl4pPr>
            <a:lvl5pPr lvl="4">
              <a:buNone/>
              <a:defRPr sz="2224"/>
            </a:lvl5pPr>
            <a:lvl6pPr lvl="5">
              <a:buNone/>
              <a:defRPr sz="2224"/>
            </a:lvl6pPr>
            <a:lvl7pPr lvl="6">
              <a:buNone/>
              <a:defRPr sz="2224"/>
            </a:lvl7pPr>
            <a:lvl8pPr lvl="7">
              <a:buNone/>
              <a:defRPr sz="2224"/>
            </a:lvl8pPr>
            <a:lvl9pPr lvl="8">
              <a:buNone/>
              <a:defRPr sz="2224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515409" y="2294341"/>
            <a:ext cx="4643100" cy="3120600"/>
          </a:xfrm>
          <a:prstGeom prst="rect">
            <a:avLst/>
          </a:prstGeom>
        </p:spPr>
        <p:txBody>
          <a:bodyPr spcFirstLastPara="1" wrap="square" lIns="203325" tIns="203325" rIns="203325" bIns="2033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338"/>
              <a:buNone/>
              <a:defRPr sz="5338"/>
            </a:lvl1pPr>
            <a:lvl2pPr lvl="1">
              <a:spcBef>
                <a:spcPts val="0"/>
              </a:spcBef>
              <a:spcAft>
                <a:spcPts val="0"/>
              </a:spcAft>
              <a:buSzPts val="5338"/>
              <a:buNone/>
              <a:defRPr sz="5338"/>
            </a:lvl2pPr>
            <a:lvl3pPr lvl="2">
              <a:spcBef>
                <a:spcPts val="0"/>
              </a:spcBef>
              <a:spcAft>
                <a:spcPts val="0"/>
              </a:spcAft>
              <a:buSzPts val="5338"/>
              <a:buNone/>
              <a:defRPr sz="5338"/>
            </a:lvl3pPr>
            <a:lvl4pPr lvl="3">
              <a:spcBef>
                <a:spcPts val="0"/>
              </a:spcBef>
              <a:spcAft>
                <a:spcPts val="0"/>
              </a:spcAft>
              <a:buSzPts val="5338"/>
              <a:buNone/>
              <a:defRPr sz="5338"/>
            </a:lvl4pPr>
            <a:lvl5pPr lvl="4">
              <a:spcBef>
                <a:spcPts val="0"/>
              </a:spcBef>
              <a:spcAft>
                <a:spcPts val="0"/>
              </a:spcAft>
              <a:buSzPts val="5338"/>
              <a:buNone/>
              <a:defRPr sz="5338"/>
            </a:lvl5pPr>
            <a:lvl6pPr lvl="5">
              <a:spcBef>
                <a:spcPts val="0"/>
              </a:spcBef>
              <a:spcAft>
                <a:spcPts val="0"/>
              </a:spcAft>
              <a:buSzPts val="5338"/>
              <a:buNone/>
              <a:defRPr sz="5338"/>
            </a:lvl6pPr>
            <a:lvl7pPr lvl="6">
              <a:spcBef>
                <a:spcPts val="0"/>
              </a:spcBef>
              <a:spcAft>
                <a:spcPts val="0"/>
              </a:spcAft>
              <a:buSzPts val="5338"/>
              <a:buNone/>
              <a:defRPr sz="5338"/>
            </a:lvl7pPr>
            <a:lvl8pPr lvl="7">
              <a:spcBef>
                <a:spcPts val="0"/>
              </a:spcBef>
              <a:spcAft>
                <a:spcPts val="0"/>
              </a:spcAft>
              <a:buSzPts val="5338"/>
              <a:buNone/>
              <a:defRPr sz="5338"/>
            </a:lvl8pPr>
            <a:lvl9pPr lvl="8">
              <a:spcBef>
                <a:spcPts val="0"/>
              </a:spcBef>
              <a:spcAft>
                <a:spcPts val="0"/>
              </a:spcAft>
              <a:buSzPts val="5338"/>
              <a:buNone/>
              <a:defRPr sz="5338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515409" y="5738331"/>
            <a:ext cx="4643100" cy="13129200"/>
          </a:xfrm>
          <a:prstGeom prst="rect">
            <a:avLst/>
          </a:prstGeom>
        </p:spPr>
        <p:txBody>
          <a:bodyPr spcFirstLastPara="1" wrap="square" lIns="203325" tIns="203325" rIns="203325" bIns="203325" anchor="t" anchorCtr="0">
            <a:normAutofit/>
          </a:bodyPr>
          <a:lstStyle>
            <a:lvl1pPr marL="457200" lvl="0" indent="-398081">
              <a:spcBef>
                <a:spcPts val="0"/>
              </a:spcBef>
              <a:spcAft>
                <a:spcPts val="0"/>
              </a:spcAft>
              <a:buSzPts val="2669"/>
              <a:buChar char="●"/>
              <a:defRPr sz="2669"/>
            </a:lvl1pPr>
            <a:lvl2pPr marL="914400" lvl="1" indent="-398081">
              <a:spcBef>
                <a:spcPts val="0"/>
              </a:spcBef>
              <a:spcAft>
                <a:spcPts val="0"/>
              </a:spcAft>
              <a:buSzPts val="2669"/>
              <a:buChar char="○"/>
              <a:defRPr sz="2669"/>
            </a:lvl2pPr>
            <a:lvl3pPr marL="1371600" lvl="2" indent="-398081">
              <a:spcBef>
                <a:spcPts val="0"/>
              </a:spcBef>
              <a:spcAft>
                <a:spcPts val="0"/>
              </a:spcAft>
              <a:buSzPts val="2669"/>
              <a:buChar char="■"/>
              <a:defRPr sz="2669"/>
            </a:lvl3pPr>
            <a:lvl4pPr marL="1828800" lvl="3" indent="-398081">
              <a:spcBef>
                <a:spcPts val="0"/>
              </a:spcBef>
              <a:spcAft>
                <a:spcPts val="0"/>
              </a:spcAft>
              <a:buSzPts val="2669"/>
              <a:buChar char="●"/>
              <a:defRPr sz="2669"/>
            </a:lvl4pPr>
            <a:lvl5pPr marL="2286000" lvl="4" indent="-398081">
              <a:spcBef>
                <a:spcPts val="0"/>
              </a:spcBef>
              <a:spcAft>
                <a:spcPts val="0"/>
              </a:spcAft>
              <a:buSzPts val="2669"/>
              <a:buChar char="○"/>
              <a:defRPr sz="2669"/>
            </a:lvl5pPr>
            <a:lvl6pPr marL="2743200" lvl="5" indent="-398081">
              <a:spcBef>
                <a:spcPts val="0"/>
              </a:spcBef>
              <a:spcAft>
                <a:spcPts val="0"/>
              </a:spcAft>
              <a:buSzPts val="2669"/>
              <a:buChar char="■"/>
              <a:defRPr sz="2669"/>
            </a:lvl6pPr>
            <a:lvl7pPr marL="3200400" lvl="6" indent="-398081">
              <a:spcBef>
                <a:spcPts val="0"/>
              </a:spcBef>
              <a:spcAft>
                <a:spcPts val="0"/>
              </a:spcAft>
              <a:buSzPts val="2669"/>
              <a:buChar char="●"/>
              <a:defRPr sz="2669"/>
            </a:lvl7pPr>
            <a:lvl8pPr marL="3657600" lvl="7" indent="-398081">
              <a:spcBef>
                <a:spcPts val="0"/>
              </a:spcBef>
              <a:spcAft>
                <a:spcPts val="0"/>
              </a:spcAft>
              <a:buSzPts val="2669"/>
              <a:buChar char="○"/>
              <a:defRPr sz="2669"/>
            </a:lvl8pPr>
            <a:lvl9pPr marL="4114800" lvl="8" indent="-398081">
              <a:spcBef>
                <a:spcPts val="0"/>
              </a:spcBef>
              <a:spcAft>
                <a:spcPts val="0"/>
              </a:spcAft>
              <a:buSzPts val="2669"/>
              <a:buChar char="■"/>
              <a:defRPr sz="2669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spcFirstLastPara="1" wrap="square" lIns="203325" tIns="203325" rIns="203325" bIns="203325" anchor="ctr" anchorCtr="0">
            <a:normAutofit/>
          </a:bodyPr>
          <a:lstStyle>
            <a:lvl1pPr lvl="0">
              <a:buNone/>
              <a:defRPr sz="2224"/>
            </a:lvl1pPr>
            <a:lvl2pPr lvl="1">
              <a:buNone/>
              <a:defRPr sz="2224"/>
            </a:lvl2pPr>
            <a:lvl3pPr lvl="2">
              <a:buNone/>
              <a:defRPr sz="2224"/>
            </a:lvl3pPr>
            <a:lvl4pPr lvl="3">
              <a:buNone/>
              <a:defRPr sz="2224"/>
            </a:lvl4pPr>
            <a:lvl5pPr lvl="4">
              <a:buNone/>
              <a:defRPr sz="2224"/>
            </a:lvl5pPr>
            <a:lvl6pPr lvl="5">
              <a:buNone/>
              <a:defRPr sz="2224"/>
            </a:lvl6pPr>
            <a:lvl7pPr lvl="6">
              <a:buNone/>
              <a:defRPr sz="2224"/>
            </a:lvl7pPr>
            <a:lvl8pPr lvl="7">
              <a:buNone/>
              <a:defRPr sz="2224"/>
            </a:lvl8pPr>
            <a:lvl9pPr lvl="8">
              <a:buNone/>
              <a:defRPr sz="2224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810650" y="1858887"/>
            <a:ext cx="10529400" cy="16893000"/>
          </a:xfrm>
          <a:prstGeom prst="rect">
            <a:avLst/>
          </a:prstGeom>
        </p:spPr>
        <p:txBody>
          <a:bodyPr spcFirstLastPara="1" wrap="square" lIns="203325" tIns="203325" rIns="203325" bIns="2033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676"/>
              <a:buNone/>
              <a:defRPr sz="10676"/>
            </a:lvl1pPr>
            <a:lvl2pPr lvl="1">
              <a:spcBef>
                <a:spcPts val="0"/>
              </a:spcBef>
              <a:spcAft>
                <a:spcPts val="0"/>
              </a:spcAft>
              <a:buSzPts val="10676"/>
              <a:buNone/>
              <a:defRPr sz="10676"/>
            </a:lvl2pPr>
            <a:lvl3pPr lvl="2">
              <a:spcBef>
                <a:spcPts val="0"/>
              </a:spcBef>
              <a:spcAft>
                <a:spcPts val="0"/>
              </a:spcAft>
              <a:buSzPts val="10676"/>
              <a:buNone/>
              <a:defRPr sz="10676"/>
            </a:lvl3pPr>
            <a:lvl4pPr lvl="3">
              <a:spcBef>
                <a:spcPts val="0"/>
              </a:spcBef>
              <a:spcAft>
                <a:spcPts val="0"/>
              </a:spcAft>
              <a:buSzPts val="10676"/>
              <a:buNone/>
              <a:defRPr sz="10676"/>
            </a:lvl4pPr>
            <a:lvl5pPr lvl="4">
              <a:spcBef>
                <a:spcPts val="0"/>
              </a:spcBef>
              <a:spcAft>
                <a:spcPts val="0"/>
              </a:spcAft>
              <a:buSzPts val="10676"/>
              <a:buNone/>
              <a:defRPr sz="10676"/>
            </a:lvl5pPr>
            <a:lvl6pPr lvl="5">
              <a:spcBef>
                <a:spcPts val="0"/>
              </a:spcBef>
              <a:spcAft>
                <a:spcPts val="0"/>
              </a:spcAft>
              <a:buSzPts val="10676"/>
              <a:buNone/>
              <a:defRPr sz="10676"/>
            </a:lvl6pPr>
            <a:lvl7pPr lvl="6">
              <a:spcBef>
                <a:spcPts val="0"/>
              </a:spcBef>
              <a:spcAft>
                <a:spcPts val="0"/>
              </a:spcAft>
              <a:buSzPts val="10676"/>
              <a:buNone/>
              <a:defRPr sz="10676"/>
            </a:lvl7pPr>
            <a:lvl8pPr lvl="7">
              <a:spcBef>
                <a:spcPts val="0"/>
              </a:spcBef>
              <a:spcAft>
                <a:spcPts val="0"/>
              </a:spcAft>
              <a:buSzPts val="10676"/>
              <a:buNone/>
              <a:defRPr sz="10676"/>
            </a:lvl8pPr>
            <a:lvl9pPr lvl="8">
              <a:spcBef>
                <a:spcPts val="0"/>
              </a:spcBef>
              <a:spcAft>
                <a:spcPts val="0"/>
              </a:spcAft>
              <a:buSzPts val="10676"/>
              <a:buNone/>
              <a:defRPr sz="10676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spcFirstLastPara="1" wrap="square" lIns="203325" tIns="203325" rIns="203325" bIns="203325" anchor="ctr" anchorCtr="0">
            <a:normAutofit/>
          </a:bodyPr>
          <a:lstStyle>
            <a:lvl1pPr lvl="0">
              <a:buNone/>
              <a:defRPr sz="2224"/>
            </a:lvl1pPr>
            <a:lvl2pPr lvl="1">
              <a:buNone/>
              <a:defRPr sz="2224"/>
            </a:lvl2pPr>
            <a:lvl3pPr lvl="2">
              <a:buNone/>
              <a:defRPr sz="2224"/>
            </a:lvl3pPr>
            <a:lvl4pPr lvl="3">
              <a:buNone/>
              <a:defRPr sz="2224"/>
            </a:lvl4pPr>
            <a:lvl5pPr lvl="4">
              <a:buNone/>
              <a:defRPr sz="2224"/>
            </a:lvl5pPr>
            <a:lvl6pPr lvl="5">
              <a:buNone/>
              <a:defRPr sz="2224"/>
            </a:lvl6pPr>
            <a:lvl7pPr lvl="6">
              <a:buNone/>
              <a:defRPr sz="2224"/>
            </a:lvl7pPr>
            <a:lvl8pPr lvl="7">
              <a:buNone/>
              <a:defRPr sz="2224"/>
            </a:lvl8pPr>
            <a:lvl9pPr lvl="8">
              <a:buNone/>
              <a:defRPr sz="2224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7560000" y="-516"/>
            <a:ext cx="7560000" cy="2124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03325" tIns="203325" rIns="203325" bIns="2033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439016" y="5092376"/>
            <a:ext cx="6688800" cy="6121200"/>
          </a:xfrm>
          <a:prstGeom prst="rect">
            <a:avLst/>
          </a:prstGeom>
        </p:spPr>
        <p:txBody>
          <a:bodyPr spcFirstLastPara="1" wrap="square" lIns="203325" tIns="203325" rIns="203325" bIns="2033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342"/>
              <a:buNone/>
              <a:defRPr sz="9341"/>
            </a:lvl1pPr>
            <a:lvl2pPr lvl="1" algn="ctr">
              <a:spcBef>
                <a:spcPts val="0"/>
              </a:spcBef>
              <a:spcAft>
                <a:spcPts val="0"/>
              </a:spcAft>
              <a:buSzPts val="9342"/>
              <a:buNone/>
              <a:defRPr sz="9341"/>
            </a:lvl2pPr>
            <a:lvl3pPr lvl="2" algn="ctr">
              <a:spcBef>
                <a:spcPts val="0"/>
              </a:spcBef>
              <a:spcAft>
                <a:spcPts val="0"/>
              </a:spcAft>
              <a:buSzPts val="9342"/>
              <a:buNone/>
              <a:defRPr sz="9341"/>
            </a:lvl3pPr>
            <a:lvl4pPr lvl="3" algn="ctr">
              <a:spcBef>
                <a:spcPts val="0"/>
              </a:spcBef>
              <a:spcAft>
                <a:spcPts val="0"/>
              </a:spcAft>
              <a:buSzPts val="9342"/>
              <a:buNone/>
              <a:defRPr sz="9341"/>
            </a:lvl4pPr>
            <a:lvl5pPr lvl="4" algn="ctr">
              <a:spcBef>
                <a:spcPts val="0"/>
              </a:spcBef>
              <a:spcAft>
                <a:spcPts val="0"/>
              </a:spcAft>
              <a:buSzPts val="9342"/>
              <a:buNone/>
              <a:defRPr sz="9341"/>
            </a:lvl5pPr>
            <a:lvl6pPr lvl="5" algn="ctr">
              <a:spcBef>
                <a:spcPts val="0"/>
              </a:spcBef>
              <a:spcAft>
                <a:spcPts val="0"/>
              </a:spcAft>
              <a:buSzPts val="9342"/>
              <a:buNone/>
              <a:defRPr sz="9341"/>
            </a:lvl6pPr>
            <a:lvl7pPr lvl="6" algn="ctr">
              <a:spcBef>
                <a:spcPts val="0"/>
              </a:spcBef>
              <a:spcAft>
                <a:spcPts val="0"/>
              </a:spcAft>
              <a:buSzPts val="9342"/>
              <a:buNone/>
              <a:defRPr sz="9341"/>
            </a:lvl7pPr>
            <a:lvl8pPr lvl="7" algn="ctr">
              <a:spcBef>
                <a:spcPts val="0"/>
              </a:spcBef>
              <a:spcAft>
                <a:spcPts val="0"/>
              </a:spcAft>
              <a:buSzPts val="9342"/>
              <a:buNone/>
              <a:defRPr sz="9341"/>
            </a:lvl8pPr>
            <a:lvl9pPr lvl="8" algn="ctr">
              <a:spcBef>
                <a:spcPts val="0"/>
              </a:spcBef>
              <a:spcAft>
                <a:spcPts val="0"/>
              </a:spcAft>
              <a:buSzPts val="9342"/>
              <a:buNone/>
              <a:defRPr sz="9341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439016" y="11575253"/>
            <a:ext cx="6688800" cy="5100000"/>
          </a:xfrm>
          <a:prstGeom prst="rect">
            <a:avLst/>
          </a:prstGeom>
        </p:spPr>
        <p:txBody>
          <a:bodyPr spcFirstLastPara="1" wrap="square" lIns="203325" tIns="203325" rIns="203325" bIns="2033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71"/>
              <a:buNone/>
              <a:defRPr sz="467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71"/>
              <a:buNone/>
              <a:defRPr sz="467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71"/>
              <a:buNone/>
              <a:defRPr sz="467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71"/>
              <a:buNone/>
              <a:defRPr sz="467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71"/>
              <a:buNone/>
              <a:defRPr sz="467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71"/>
              <a:buNone/>
              <a:defRPr sz="467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71"/>
              <a:buNone/>
              <a:defRPr sz="467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71"/>
              <a:buNone/>
              <a:defRPr sz="467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71"/>
              <a:buNone/>
              <a:defRPr sz="467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8167677" y="2990056"/>
            <a:ext cx="6344700" cy="15259200"/>
          </a:xfrm>
          <a:prstGeom prst="rect">
            <a:avLst/>
          </a:prstGeom>
        </p:spPr>
        <p:txBody>
          <a:bodyPr spcFirstLastPara="1" wrap="square" lIns="203325" tIns="203325" rIns="203325" bIns="203325" anchor="ctr" anchorCtr="0">
            <a:normAutofit/>
          </a:bodyPr>
          <a:lstStyle>
            <a:lvl1pPr marL="457200" lvl="0" indent="-482822">
              <a:spcBef>
                <a:spcPts val="0"/>
              </a:spcBef>
              <a:spcAft>
                <a:spcPts val="0"/>
              </a:spcAft>
              <a:buSzPts val="4004"/>
              <a:buChar char="●"/>
              <a:defRPr sz="4003"/>
            </a:lvl1pPr>
            <a:lvl2pPr marL="914400" lvl="1" indent="-426328">
              <a:spcBef>
                <a:spcPts val="0"/>
              </a:spcBef>
              <a:spcAft>
                <a:spcPts val="0"/>
              </a:spcAft>
              <a:buSzPts val="3114"/>
              <a:buChar char="○"/>
              <a:defRPr sz="3113"/>
            </a:lvl2pPr>
            <a:lvl3pPr marL="1371600" lvl="2" indent="-426328">
              <a:spcBef>
                <a:spcPts val="0"/>
              </a:spcBef>
              <a:spcAft>
                <a:spcPts val="0"/>
              </a:spcAft>
              <a:buSzPts val="3114"/>
              <a:buChar char="■"/>
              <a:defRPr sz="3113"/>
            </a:lvl3pPr>
            <a:lvl4pPr marL="1828800" lvl="3" indent="-426328">
              <a:spcBef>
                <a:spcPts val="0"/>
              </a:spcBef>
              <a:spcAft>
                <a:spcPts val="0"/>
              </a:spcAft>
              <a:buSzPts val="3114"/>
              <a:buChar char="●"/>
              <a:defRPr sz="3113"/>
            </a:lvl4pPr>
            <a:lvl5pPr marL="2286000" lvl="4" indent="-426328">
              <a:spcBef>
                <a:spcPts val="0"/>
              </a:spcBef>
              <a:spcAft>
                <a:spcPts val="0"/>
              </a:spcAft>
              <a:buSzPts val="3114"/>
              <a:buChar char="○"/>
              <a:defRPr sz="3113"/>
            </a:lvl5pPr>
            <a:lvl6pPr marL="2743200" lvl="5" indent="-426328">
              <a:spcBef>
                <a:spcPts val="0"/>
              </a:spcBef>
              <a:spcAft>
                <a:spcPts val="0"/>
              </a:spcAft>
              <a:buSzPts val="3114"/>
              <a:buChar char="■"/>
              <a:defRPr sz="3113"/>
            </a:lvl6pPr>
            <a:lvl7pPr marL="3200400" lvl="6" indent="-426328">
              <a:spcBef>
                <a:spcPts val="0"/>
              </a:spcBef>
              <a:spcAft>
                <a:spcPts val="0"/>
              </a:spcAft>
              <a:buSzPts val="3114"/>
              <a:buChar char="●"/>
              <a:defRPr sz="3113"/>
            </a:lvl7pPr>
            <a:lvl8pPr marL="3657600" lvl="7" indent="-426328">
              <a:spcBef>
                <a:spcPts val="0"/>
              </a:spcBef>
              <a:spcAft>
                <a:spcPts val="0"/>
              </a:spcAft>
              <a:buSzPts val="3114"/>
              <a:buChar char="○"/>
              <a:defRPr sz="3113"/>
            </a:lvl8pPr>
            <a:lvl9pPr marL="4114800" lvl="8" indent="-426328">
              <a:spcBef>
                <a:spcPts val="0"/>
              </a:spcBef>
              <a:spcAft>
                <a:spcPts val="0"/>
              </a:spcAft>
              <a:buSzPts val="3114"/>
              <a:buChar char="■"/>
              <a:defRPr sz="3113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spcFirstLastPara="1" wrap="square" lIns="203325" tIns="203325" rIns="203325" bIns="203325" anchor="ctr" anchorCtr="0">
            <a:normAutofit/>
          </a:bodyPr>
          <a:lstStyle>
            <a:lvl1pPr lvl="0">
              <a:buNone/>
              <a:defRPr sz="2224"/>
            </a:lvl1pPr>
            <a:lvl2pPr lvl="1">
              <a:buNone/>
              <a:defRPr sz="2224"/>
            </a:lvl2pPr>
            <a:lvl3pPr lvl="2">
              <a:buNone/>
              <a:defRPr sz="2224"/>
            </a:lvl3pPr>
            <a:lvl4pPr lvl="3">
              <a:buNone/>
              <a:defRPr sz="2224"/>
            </a:lvl4pPr>
            <a:lvl5pPr lvl="4">
              <a:buNone/>
              <a:defRPr sz="2224"/>
            </a:lvl5pPr>
            <a:lvl6pPr lvl="5">
              <a:buNone/>
              <a:defRPr sz="2224"/>
            </a:lvl6pPr>
            <a:lvl7pPr lvl="6">
              <a:buNone/>
              <a:defRPr sz="2224"/>
            </a:lvl7pPr>
            <a:lvl8pPr lvl="7">
              <a:buNone/>
              <a:defRPr sz="2224"/>
            </a:lvl8pPr>
            <a:lvl9pPr lvl="8">
              <a:buNone/>
              <a:defRPr sz="2224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515409" y="17470091"/>
            <a:ext cx="9919200" cy="2498700"/>
          </a:xfrm>
          <a:prstGeom prst="rect">
            <a:avLst/>
          </a:prstGeom>
        </p:spPr>
        <p:txBody>
          <a:bodyPr spcFirstLastPara="1" wrap="square" lIns="203325" tIns="203325" rIns="203325" bIns="2033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4"/>
              <a:buNone/>
              <a:defRPr sz="4003"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spcFirstLastPara="1" wrap="square" lIns="203325" tIns="203325" rIns="203325" bIns="203325" anchor="ctr" anchorCtr="0">
            <a:normAutofit/>
          </a:bodyPr>
          <a:lstStyle>
            <a:lvl1pPr lvl="0">
              <a:buNone/>
              <a:defRPr sz="2224"/>
            </a:lvl1pPr>
            <a:lvl2pPr lvl="1">
              <a:buNone/>
              <a:defRPr sz="2224"/>
            </a:lvl2pPr>
            <a:lvl3pPr lvl="2">
              <a:buNone/>
              <a:defRPr sz="2224"/>
            </a:lvl3pPr>
            <a:lvl4pPr lvl="3">
              <a:buNone/>
              <a:defRPr sz="2224"/>
            </a:lvl4pPr>
            <a:lvl5pPr lvl="4">
              <a:buNone/>
              <a:defRPr sz="2224"/>
            </a:lvl5pPr>
            <a:lvl6pPr lvl="5">
              <a:buNone/>
              <a:defRPr sz="2224"/>
            </a:lvl6pPr>
            <a:lvl7pPr lvl="6">
              <a:buNone/>
              <a:defRPr sz="2224"/>
            </a:lvl7pPr>
            <a:lvl8pPr lvl="7">
              <a:buNone/>
              <a:defRPr sz="2224"/>
            </a:lvl8pPr>
            <a:lvl9pPr lvl="8">
              <a:buNone/>
              <a:defRPr sz="2224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515409" y="4567725"/>
            <a:ext cx="14089200" cy="8107800"/>
          </a:xfrm>
          <a:prstGeom prst="rect">
            <a:avLst/>
          </a:prstGeom>
        </p:spPr>
        <p:txBody>
          <a:bodyPr spcFirstLastPara="1" wrap="square" lIns="203325" tIns="203325" rIns="203325" bIns="2033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6690"/>
              <a:buNone/>
              <a:defRPr sz="26690"/>
            </a:lvl1pPr>
            <a:lvl2pPr lvl="1" algn="ctr">
              <a:spcBef>
                <a:spcPts val="0"/>
              </a:spcBef>
              <a:spcAft>
                <a:spcPts val="0"/>
              </a:spcAft>
              <a:buSzPts val="26690"/>
              <a:buNone/>
              <a:defRPr sz="26690"/>
            </a:lvl2pPr>
            <a:lvl3pPr lvl="2" algn="ctr">
              <a:spcBef>
                <a:spcPts val="0"/>
              </a:spcBef>
              <a:spcAft>
                <a:spcPts val="0"/>
              </a:spcAft>
              <a:buSzPts val="26690"/>
              <a:buNone/>
              <a:defRPr sz="26690"/>
            </a:lvl3pPr>
            <a:lvl4pPr lvl="3" algn="ctr">
              <a:spcBef>
                <a:spcPts val="0"/>
              </a:spcBef>
              <a:spcAft>
                <a:spcPts val="0"/>
              </a:spcAft>
              <a:buSzPts val="26690"/>
              <a:buNone/>
              <a:defRPr sz="26690"/>
            </a:lvl4pPr>
            <a:lvl5pPr lvl="4" algn="ctr">
              <a:spcBef>
                <a:spcPts val="0"/>
              </a:spcBef>
              <a:spcAft>
                <a:spcPts val="0"/>
              </a:spcAft>
              <a:buSzPts val="26690"/>
              <a:buNone/>
              <a:defRPr sz="26690"/>
            </a:lvl5pPr>
            <a:lvl6pPr lvl="5" algn="ctr">
              <a:spcBef>
                <a:spcPts val="0"/>
              </a:spcBef>
              <a:spcAft>
                <a:spcPts val="0"/>
              </a:spcAft>
              <a:buSzPts val="26690"/>
              <a:buNone/>
              <a:defRPr sz="26690"/>
            </a:lvl6pPr>
            <a:lvl7pPr lvl="6" algn="ctr">
              <a:spcBef>
                <a:spcPts val="0"/>
              </a:spcBef>
              <a:spcAft>
                <a:spcPts val="0"/>
              </a:spcAft>
              <a:buSzPts val="26690"/>
              <a:buNone/>
              <a:defRPr sz="26690"/>
            </a:lvl7pPr>
            <a:lvl8pPr lvl="7" algn="ctr">
              <a:spcBef>
                <a:spcPts val="0"/>
              </a:spcBef>
              <a:spcAft>
                <a:spcPts val="0"/>
              </a:spcAft>
              <a:buSzPts val="26690"/>
              <a:buNone/>
              <a:defRPr sz="26690"/>
            </a:lvl8pPr>
            <a:lvl9pPr lvl="8" algn="ctr">
              <a:spcBef>
                <a:spcPts val="0"/>
              </a:spcBef>
              <a:spcAft>
                <a:spcPts val="0"/>
              </a:spcAft>
              <a:buSzPts val="26690"/>
              <a:buNone/>
              <a:defRPr sz="2669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515409" y="13017062"/>
            <a:ext cx="14089200" cy="5371500"/>
          </a:xfrm>
          <a:prstGeom prst="rect">
            <a:avLst/>
          </a:prstGeom>
        </p:spPr>
        <p:txBody>
          <a:bodyPr spcFirstLastPara="1" wrap="square" lIns="203325" tIns="203325" rIns="203325" bIns="203325" anchor="t" anchorCtr="0">
            <a:normAutofit/>
          </a:bodyPr>
          <a:lstStyle>
            <a:lvl1pPr marL="457200" lvl="0" indent="-482822" algn="ctr">
              <a:spcBef>
                <a:spcPts val="0"/>
              </a:spcBef>
              <a:spcAft>
                <a:spcPts val="0"/>
              </a:spcAft>
              <a:buSzPts val="4004"/>
              <a:buChar char="●"/>
              <a:defRPr sz="4003"/>
            </a:lvl1pPr>
            <a:lvl2pPr marL="914400" lvl="1" indent="-426328" algn="ctr">
              <a:spcBef>
                <a:spcPts val="0"/>
              </a:spcBef>
              <a:spcAft>
                <a:spcPts val="0"/>
              </a:spcAft>
              <a:buSzPts val="3114"/>
              <a:buChar char="○"/>
              <a:defRPr sz="3113"/>
            </a:lvl2pPr>
            <a:lvl3pPr marL="1371600" lvl="2" indent="-426328" algn="ctr">
              <a:spcBef>
                <a:spcPts val="0"/>
              </a:spcBef>
              <a:spcAft>
                <a:spcPts val="0"/>
              </a:spcAft>
              <a:buSzPts val="3114"/>
              <a:buChar char="■"/>
              <a:defRPr sz="3113"/>
            </a:lvl3pPr>
            <a:lvl4pPr marL="1828800" lvl="3" indent="-426328" algn="ctr">
              <a:spcBef>
                <a:spcPts val="0"/>
              </a:spcBef>
              <a:spcAft>
                <a:spcPts val="0"/>
              </a:spcAft>
              <a:buSzPts val="3114"/>
              <a:buChar char="●"/>
              <a:defRPr sz="3113"/>
            </a:lvl4pPr>
            <a:lvl5pPr marL="2286000" lvl="4" indent="-426328" algn="ctr">
              <a:spcBef>
                <a:spcPts val="0"/>
              </a:spcBef>
              <a:spcAft>
                <a:spcPts val="0"/>
              </a:spcAft>
              <a:buSzPts val="3114"/>
              <a:buChar char="○"/>
              <a:defRPr sz="3113"/>
            </a:lvl5pPr>
            <a:lvl6pPr marL="2743200" lvl="5" indent="-426328" algn="ctr">
              <a:spcBef>
                <a:spcPts val="0"/>
              </a:spcBef>
              <a:spcAft>
                <a:spcPts val="0"/>
              </a:spcAft>
              <a:buSzPts val="3114"/>
              <a:buChar char="■"/>
              <a:defRPr sz="3113"/>
            </a:lvl6pPr>
            <a:lvl7pPr marL="3200400" lvl="6" indent="-426328" algn="ctr">
              <a:spcBef>
                <a:spcPts val="0"/>
              </a:spcBef>
              <a:spcAft>
                <a:spcPts val="0"/>
              </a:spcAft>
              <a:buSzPts val="3114"/>
              <a:buChar char="●"/>
              <a:defRPr sz="3113"/>
            </a:lvl7pPr>
            <a:lvl8pPr marL="3657600" lvl="7" indent="-426328" algn="ctr">
              <a:spcBef>
                <a:spcPts val="0"/>
              </a:spcBef>
              <a:spcAft>
                <a:spcPts val="0"/>
              </a:spcAft>
              <a:buSzPts val="3114"/>
              <a:buChar char="○"/>
              <a:defRPr sz="3113"/>
            </a:lvl8pPr>
            <a:lvl9pPr marL="4114800" lvl="8" indent="-426328" algn="ctr">
              <a:spcBef>
                <a:spcPts val="0"/>
              </a:spcBef>
              <a:spcAft>
                <a:spcPts val="0"/>
              </a:spcAft>
              <a:buSzPts val="3114"/>
              <a:buChar char="■"/>
              <a:defRPr sz="3113"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spcFirstLastPara="1" wrap="square" lIns="203325" tIns="203325" rIns="203325" bIns="203325" anchor="ctr" anchorCtr="0">
            <a:normAutofit/>
          </a:bodyPr>
          <a:lstStyle>
            <a:lvl1pPr lvl="0">
              <a:buNone/>
              <a:defRPr sz="2224"/>
            </a:lvl1pPr>
            <a:lvl2pPr lvl="1">
              <a:buNone/>
              <a:defRPr sz="2224"/>
            </a:lvl2pPr>
            <a:lvl3pPr lvl="2">
              <a:buNone/>
              <a:defRPr sz="2224"/>
            </a:lvl3pPr>
            <a:lvl4pPr lvl="3">
              <a:buNone/>
              <a:defRPr sz="2224"/>
            </a:lvl4pPr>
            <a:lvl5pPr lvl="4">
              <a:buNone/>
              <a:defRPr sz="2224"/>
            </a:lvl5pPr>
            <a:lvl6pPr lvl="5">
              <a:buNone/>
              <a:defRPr sz="2224"/>
            </a:lvl6pPr>
            <a:lvl7pPr lvl="6">
              <a:buNone/>
              <a:defRPr sz="2224"/>
            </a:lvl7pPr>
            <a:lvl8pPr lvl="7">
              <a:buNone/>
              <a:defRPr sz="2224"/>
            </a:lvl8pPr>
            <a:lvl9pPr lvl="8">
              <a:buNone/>
              <a:defRPr sz="2224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</p:spPr>
        <p:txBody>
          <a:bodyPr spcFirstLastPara="1" wrap="square" lIns="203325" tIns="203325" rIns="203325" bIns="203325" anchor="ctr" anchorCtr="0">
            <a:normAutofit/>
          </a:bodyPr>
          <a:lstStyle>
            <a:lvl1pPr lvl="0">
              <a:buNone/>
              <a:defRPr sz="2224"/>
            </a:lvl1pPr>
            <a:lvl2pPr lvl="1">
              <a:buNone/>
              <a:defRPr sz="2224"/>
            </a:lvl2pPr>
            <a:lvl3pPr lvl="2">
              <a:buNone/>
              <a:defRPr sz="2224"/>
            </a:lvl3pPr>
            <a:lvl4pPr lvl="3">
              <a:buNone/>
              <a:defRPr sz="2224"/>
            </a:lvl4pPr>
            <a:lvl5pPr lvl="4">
              <a:buNone/>
              <a:defRPr sz="2224"/>
            </a:lvl5pPr>
            <a:lvl6pPr lvl="5">
              <a:buNone/>
              <a:defRPr sz="2224"/>
            </a:lvl6pPr>
            <a:lvl7pPr lvl="6">
              <a:buNone/>
              <a:defRPr sz="2224"/>
            </a:lvl7pPr>
            <a:lvl8pPr lvl="7">
              <a:buNone/>
              <a:defRPr sz="2224"/>
            </a:lvl8pPr>
            <a:lvl9pPr lvl="8">
              <a:buNone/>
              <a:defRPr sz="2224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15409" y="1837724"/>
            <a:ext cx="14089200" cy="236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3325" tIns="203325" rIns="203325" bIns="2033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28"/>
              <a:buNone/>
              <a:defRPr sz="6227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28"/>
              <a:buNone/>
              <a:defRPr sz="6227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28"/>
              <a:buNone/>
              <a:defRPr sz="6227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28"/>
              <a:buNone/>
              <a:defRPr sz="6227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28"/>
              <a:buNone/>
              <a:defRPr sz="6227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28"/>
              <a:buNone/>
              <a:defRPr sz="6227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28"/>
              <a:buNone/>
              <a:defRPr sz="6227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28"/>
              <a:buNone/>
              <a:defRPr sz="6227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28"/>
              <a:buNone/>
              <a:defRPr sz="622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15409" y="4759127"/>
            <a:ext cx="14089200" cy="141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3325" tIns="203325" rIns="203325" bIns="203325" anchor="t" anchorCtr="0">
            <a:normAutofit/>
          </a:bodyPr>
          <a:lstStyle>
            <a:lvl1pPr marL="457200" lvl="0" indent="-48282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4"/>
              <a:buChar char="●"/>
              <a:defRPr sz="4003">
                <a:solidFill>
                  <a:schemeClr val="dk2"/>
                </a:solidFill>
              </a:defRPr>
            </a:lvl1pPr>
            <a:lvl2pPr marL="914400" lvl="1" indent="-42632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14"/>
              <a:buChar char="○"/>
              <a:defRPr sz="3113">
                <a:solidFill>
                  <a:schemeClr val="dk2"/>
                </a:solidFill>
              </a:defRPr>
            </a:lvl2pPr>
            <a:lvl3pPr marL="1371600" lvl="2" indent="-42632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14"/>
              <a:buChar char="■"/>
              <a:defRPr sz="3113">
                <a:solidFill>
                  <a:schemeClr val="dk2"/>
                </a:solidFill>
              </a:defRPr>
            </a:lvl3pPr>
            <a:lvl4pPr marL="1828800" lvl="3" indent="-42632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14"/>
              <a:buChar char="●"/>
              <a:defRPr sz="3113">
                <a:solidFill>
                  <a:schemeClr val="dk2"/>
                </a:solidFill>
              </a:defRPr>
            </a:lvl4pPr>
            <a:lvl5pPr marL="2286000" lvl="4" indent="-42632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14"/>
              <a:buChar char="○"/>
              <a:defRPr sz="3113">
                <a:solidFill>
                  <a:schemeClr val="dk2"/>
                </a:solidFill>
              </a:defRPr>
            </a:lvl5pPr>
            <a:lvl6pPr marL="2743200" lvl="5" indent="-42632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14"/>
              <a:buChar char="■"/>
              <a:defRPr sz="3113">
                <a:solidFill>
                  <a:schemeClr val="dk2"/>
                </a:solidFill>
              </a:defRPr>
            </a:lvl6pPr>
            <a:lvl7pPr marL="3200400" lvl="6" indent="-42632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14"/>
              <a:buChar char="●"/>
              <a:defRPr sz="3113">
                <a:solidFill>
                  <a:schemeClr val="dk2"/>
                </a:solidFill>
              </a:defRPr>
            </a:lvl7pPr>
            <a:lvl8pPr marL="3657600" lvl="7" indent="-42632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14"/>
              <a:buChar char="○"/>
              <a:defRPr sz="3113">
                <a:solidFill>
                  <a:schemeClr val="dk2"/>
                </a:solidFill>
              </a:defRPr>
            </a:lvl8pPr>
            <a:lvl9pPr marL="4114800" lvl="8" indent="-42632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114"/>
              <a:buChar char="■"/>
              <a:defRPr sz="311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4009576" y="19256678"/>
            <a:ext cx="907200" cy="16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3325" tIns="203325" rIns="203325" bIns="203325" anchor="ctr" anchorCtr="0">
            <a:normAutofit/>
          </a:bodyPr>
          <a:lstStyle>
            <a:lvl1pPr lvl="0" algn="r">
              <a:buNone/>
              <a:defRPr sz="2224">
                <a:solidFill>
                  <a:schemeClr val="dk2"/>
                </a:solidFill>
              </a:defRPr>
            </a:lvl1pPr>
            <a:lvl2pPr lvl="1" algn="r">
              <a:buNone/>
              <a:defRPr sz="2224">
                <a:solidFill>
                  <a:schemeClr val="dk2"/>
                </a:solidFill>
              </a:defRPr>
            </a:lvl2pPr>
            <a:lvl3pPr lvl="2" algn="r">
              <a:buNone/>
              <a:defRPr sz="2224">
                <a:solidFill>
                  <a:schemeClr val="dk2"/>
                </a:solidFill>
              </a:defRPr>
            </a:lvl3pPr>
            <a:lvl4pPr lvl="3" algn="r">
              <a:buNone/>
              <a:defRPr sz="2224">
                <a:solidFill>
                  <a:schemeClr val="dk2"/>
                </a:solidFill>
              </a:defRPr>
            </a:lvl4pPr>
            <a:lvl5pPr lvl="4" algn="r">
              <a:buNone/>
              <a:defRPr sz="2224">
                <a:solidFill>
                  <a:schemeClr val="dk2"/>
                </a:solidFill>
              </a:defRPr>
            </a:lvl5pPr>
            <a:lvl6pPr lvl="5" algn="r">
              <a:buNone/>
              <a:defRPr sz="2224">
                <a:solidFill>
                  <a:schemeClr val="dk2"/>
                </a:solidFill>
              </a:defRPr>
            </a:lvl6pPr>
            <a:lvl7pPr lvl="6" algn="r">
              <a:buNone/>
              <a:defRPr sz="2224">
                <a:solidFill>
                  <a:schemeClr val="dk2"/>
                </a:solidFill>
              </a:defRPr>
            </a:lvl7pPr>
            <a:lvl8pPr lvl="7" algn="r">
              <a:buNone/>
              <a:defRPr sz="2224">
                <a:solidFill>
                  <a:schemeClr val="dk2"/>
                </a:solidFill>
              </a:defRPr>
            </a:lvl8pPr>
            <a:lvl9pPr lvl="8" algn="r">
              <a:buNone/>
              <a:defRPr sz="2224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2177143" y="982736"/>
            <a:ext cx="9358111" cy="974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800" b="1" dirty="0">
                <a:solidFill>
                  <a:schemeClr val="tx1"/>
                </a:solidFill>
                <a:latin typeface="+mj-lt"/>
                <a:ea typeface="Fira Sans"/>
                <a:cs typeface="Fira Sans"/>
                <a:sym typeface="Fira Sans"/>
              </a:rPr>
              <a:t>TÍTULO DO TRABALHO TÍTULO DO TRABALHO</a:t>
            </a:r>
            <a:endParaRPr sz="2800" b="1" dirty="0">
              <a:solidFill>
                <a:schemeClr val="tx1"/>
              </a:solidFill>
              <a:latin typeface="+mj-lt"/>
              <a:ea typeface="Fira Sans"/>
              <a:cs typeface="Fira Sans"/>
              <a:sym typeface="Fira Sans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2515623" y="2184458"/>
            <a:ext cx="8681150" cy="1429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pt-BR" sz="1800" b="1" dirty="0">
                <a:solidFill>
                  <a:schemeClr val="tx1"/>
                </a:solidFill>
                <a:latin typeface="+mj-lt"/>
                <a:ea typeface="Fira Sans"/>
                <a:cs typeface="Fira Sans"/>
                <a:sym typeface="Fira Sans"/>
              </a:rPr>
              <a:t>SOBRENOME, Nome do Autor. (Estudante 1), SOBRENOME, Nome do Autor. (Estudante 2), SOBRENOME, Nome do Autor. (Estudante 3), SOBRENOME, Nome do Autor. (Orientador)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800" dirty="0">
                <a:solidFill>
                  <a:schemeClr val="tx1"/>
                </a:solidFill>
                <a:latin typeface="+mj-lt"/>
                <a:ea typeface="Fira Sans"/>
                <a:cs typeface="Fira Sans"/>
                <a:sym typeface="Fira Sans"/>
              </a:rPr>
              <a:t>emailparacontato@email.edu.br</a:t>
            </a:r>
            <a:endParaRPr sz="1800" dirty="0">
              <a:solidFill>
                <a:schemeClr val="tx1"/>
              </a:solidFill>
              <a:latin typeface="+mj-lt"/>
              <a:ea typeface="Fira Sans"/>
              <a:cs typeface="Fira Sans"/>
              <a:sym typeface="Fira Sans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086243" y="4332934"/>
            <a:ext cx="5711700" cy="17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latin typeface="+mn-lt"/>
                <a:ea typeface="Fira Sans"/>
                <a:cs typeface="Fira Sans"/>
                <a:sym typeface="Fira Sans"/>
              </a:rPr>
              <a:t>Introdução</a:t>
            </a:r>
            <a:endParaRPr sz="2800" b="1" dirty="0">
              <a:latin typeface="+mn-lt"/>
              <a:ea typeface="Fira Sans"/>
              <a:cs typeface="Fira Sans"/>
              <a:sym typeface="Fira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+mn-lt"/>
              <a:ea typeface="Fira Sans"/>
              <a:cs typeface="Fira Sans"/>
              <a:sym typeface="Fira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latin typeface="+mn-lt"/>
                <a:ea typeface="Fira Sans"/>
                <a:cs typeface="Fira Sans"/>
                <a:sym typeface="Fira Sans"/>
              </a:rPr>
              <a:t>Use textos curtos. Mantenha as configurações das fontes.</a:t>
            </a:r>
            <a:endParaRPr sz="1600" dirty="0">
              <a:latin typeface="+mn-lt"/>
              <a:ea typeface="Fira Sans"/>
              <a:cs typeface="Fira Sans"/>
              <a:sym typeface="Fira Sa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1139256" y="8028242"/>
            <a:ext cx="5711700" cy="17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latin typeface="+mn-lt"/>
                <a:ea typeface="Fira Sans"/>
                <a:cs typeface="Fira Sans"/>
                <a:sym typeface="Fira Sans"/>
              </a:rPr>
              <a:t>Objetivos</a:t>
            </a:r>
            <a:endParaRPr sz="2800" b="1" dirty="0">
              <a:latin typeface="+mn-lt"/>
              <a:ea typeface="Fira Sans"/>
              <a:cs typeface="Fira Sans"/>
              <a:sym typeface="Fira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+mn-lt"/>
              <a:ea typeface="Fira Sans"/>
              <a:cs typeface="Fira Sans"/>
              <a:sym typeface="Fira Sans"/>
            </a:endParaRPr>
          </a:p>
          <a:p>
            <a:pPr lvl="0" algn="just"/>
            <a:r>
              <a:rPr lang="pt-BR" sz="1600" dirty="0">
                <a:ea typeface="Fira Sans"/>
                <a:cs typeface="Fira Sans"/>
                <a:sym typeface="Fira Sans"/>
              </a:rPr>
              <a:t>Use textos curtos. Mantenha as configurações das fontes.</a:t>
            </a:r>
          </a:p>
        </p:txBody>
      </p:sp>
      <p:sp>
        <p:nvSpPr>
          <p:cNvPr id="66" name="Google Shape;66;p13"/>
          <p:cNvSpPr txBox="1"/>
          <p:nvPr/>
        </p:nvSpPr>
        <p:spPr>
          <a:xfrm>
            <a:off x="1139256" y="10238042"/>
            <a:ext cx="5711700" cy="17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latin typeface="+mn-lt"/>
                <a:ea typeface="Fira Sans"/>
                <a:cs typeface="Fira Sans"/>
                <a:sym typeface="Fira Sans"/>
              </a:rPr>
              <a:t>Metodologia</a:t>
            </a:r>
            <a:endParaRPr sz="2800" b="1" dirty="0">
              <a:latin typeface="+mn-lt"/>
              <a:ea typeface="Fira Sans"/>
              <a:cs typeface="Fira Sans"/>
              <a:sym typeface="Fira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+mn-lt"/>
              <a:ea typeface="Fira Sans"/>
              <a:cs typeface="Fira Sans"/>
              <a:sym typeface="Fira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latin typeface="+mn-lt"/>
                <a:ea typeface="Fira Sans"/>
                <a:cs typeface="Fira Sans"/>
                <a:sym typeface="Fira Sans"/>
              </a:rPr>
              <a:t>Use textos curtos. Valorize o uso de imagens. Use textos curtos. Valorize o uso de imagens. Use textos curtos. Valorize o uso de imagens. Use textos curtos. Valorize o uso de imagens. Use textos curtos. Valorize o uso de imagens.</a:t>
            </a:r>
            <a:endParaRPr sz="1600" dirty="0">
              <a:latin typeface="+mn-lt"/>
              <a:ea typeface="Fira Sans"/>
              <a:cs typeface="Fira Sans"/>
              <a:sym typeface="Fira Sans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8525" y="12277817"/>
            <a:ext cx="2452800" cy="3746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0774" y="12338042"/>
            <a:ext cx="2827169" cy="228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E592F80-EC40-B41C-1435-D655CC7197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619" y="338388"/>
            <a:ext cx="2285376" cy="2285376"/>
          </a:xfrm>
          <a:prstGeom prst="rect">
            <a:avLst/>
          </a:prstGeom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654ED4F0-BCF3-94DC-C9FC-F8D8828007B8}"/>
              </a:ext>
            </a:extLst>
          </p:cNvPr>
          <p:cNvCxnSpPr>
            <a:cxnSpLocks/>
          </p:cNvCxnSpPr>
          <p:nvPr/>
        </p:nvCxnSpPr>
        <p:spPr>
          <a:xfrm>
            <a:off x="1139256" y="4847771"/>
            <a:ext cx="5363144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D7A8931E-4D9F-BB5C-3D78-764E89A01261}"/>
              </a:ext>
            </a:extLst>
          </p:cNvPr>
          <p:cNvCxnSpPr>
            <a:cxnSpLocks/>
          </p:cNvCxnSpPr>
          <p:nvPr/>
        </p:nvCxnSpPr>
        <p:spPr>
          <a:xfrm>
            <a:off x="1229497" y="8555133"/>
            <a:ext cx="5363144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4A147630-79EC-6A6E-0758-303B8850AF25}"/>
              </a:ext>
            </a:extLst>
          </p:cNvPr>
          <p:cNvCxnSpPr>
            <a:cxnSpLocks/>
          </p:cNvCxnSpPr>
          <p:nvPr/>
        </p:nvCxnSpPr>
        <p:spPr>
          <a:xfrm>
            <a:off x="1229497" y="10754048"/>
            <a:ext cx="5363144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Google Shape;66;p13">
            <a:extLst>
              <a:ext uri="{FF2B5EF4-FFF2-40B4-BE49-F238E27FC236}">
                <a16:creationId xmlns:a16="http://schemas.microsoft.com/office/drawing/2014/main" id="{F1F40DDF-8D2F-D806-18D0-03FC078D040B}"/>
              </a:ext>
            </a:extLst>
          </p:cNvPr>
          <p:cNvSpPr txBox="1"/>
          <p:nvPr/>
        </p:nvSpPr>
        <p:spPr>
          <a:xfrm>
            <a:off x="8050298" y="4340106"/>
            <a:ext cx="5711700" cy="17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latin typeface="+mn-lt"/>
                <a:ea typeface="Fira Sans"/>
                <a:cs typeface="Fira Sans"/>
                <a:sym typeface="Fira Sans"/>
              </a:rPr>
              <a:t>Resultados e Discussão</a:t>
            </a:r>
            <a:endParaRPr sz="2800" b="1" dirty="0">
              <a:latin typeface="+mn-lt"/>
              <a:ea typeface="Fira Sans"/>
              <a:cs typeface="Fira Sans"/>
              <a:sym typeface="Fira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+mn-lt"/>
              <a:ea typeface="Fira Sans"/>
              <a:cs typeface="Fira Sans"/>
              <a:sym typeface="Fira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latin typeface="+mn-lt"/>
                <a:ea typeface="Fira Sans"/>
                <a:cs typeface="Fira Sans"/>
                <a:sym typeface="Fira Sans"/>
              </a:rPr>
              <a:t>Use textos curtos. Valorize o uso de imagens. Use textos curtos. Valorize o uso de imagens. Use textos curtos. Valorize o uso de imagens. Use textos curtos. Valorize o uso de imagens. Use textos curtos. Valorize o uso de imagens.</a:t>
            </a:r>
            <a:endParaRPr sz="1600" dirty="0">
              <a:latin typeface="+mn-lt"/>
              <a:ea typeface="Fira Sans"/>
              <a:cs typeface="Fira Sans"/>
              <a:sym typeface="Fira Sans"/>
            </a:endParaRP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BB4FABC6-5EB7-C542-FC3C-C144FA1DBA66}"/>
              </a:ext>
            </a:extLst>
          </p:cNvPr>
          <p:cNvCxnSpPr>
            <a:cxnSpLocks/>
          </p:cNvCxnSpPr>
          <p:nvPr/>
        </p:nvCxnSpPr>
        <p:spPr>
          <a:xfrm flipV="1">
            <a:off x="8140539" y="4847771"/>
            <a:ext cx="5880261" cy="8341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Google Shape;66;p13">
            <a:extLst>
              <a:ext uri="{FF2B5EF4-FFF2-40B4-BE49-F238E27FC236}">
                <a16:creationId xmlns:a16="http://schemas.microsoft.com/office/drawing/2014/main" id="{630DE02C-8A87-575F-B62F-C3B6BE654327}"/>
              </a:ext>
            </a:extLst>
          </p:cNvPr>
          <p:cNvSpPr txBox="1"/>
          <p:nvPr/>
        </p:nvSpPr>
        <p:spPr>
          <a:xfrm>
            <a:off x="8140539" y="8686835"/>
            <a:ext cx="5897549" cy="17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latin typeface="+mn-lt"/>
                <a:ea typeface="Fira Sans"/>
                <a:cs typeface="Fira Sans"/>
                <a:sym typeface="Fira Sans"/>
              </a:rPr>
              <a:t>Considerações Finais/Conclusão</a:t>
            </a:r>
            <a:endParaRPr sz="2800" b="1" dirty="0">
              <a:latin typeface="+mn-lt"/>
              <a:ea typeface="Fira Sans"/>
              <a:cs typeface="Fira Sans"/>
              <a:sym typeface="Fira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+mn-lt"/>
              <a:ea typeface="Fira Sans"/>
              <a:cs typeface="Fira Sans"/>
              <a:sym typeface="Fira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latin typeface="+mn-lt"/>
                <a:ea typeface="Fira Sans"/>
                <a:cs typeface="Fira Sans"/>
                <a:sym typeface="Fira Sans"/>
              </a:rPr>
              <a:t>Use textos curtos. Valorize o uso de imagens. Use textos curtos. Valorize o uso de imagens. Use textos curtos. Valorize o uso de imagens. Use textos curtos. Valorize o uso de imagens. Use textos curtos. Valorize o uso de imagens.</a:t>
            </a:r>
            <a:endParaRPr sz="1600" dirty="0">
              <a:latin typeface="+mn-lt"/>
              <a:ea typeface="Fira Sans"/>
              <a:cs typeface="Fira Sans"/>
              <a:sym typeface="Fira Sans"/>
            </a:endParaRP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1C635B7E-838F-0CD5-0BEF-E3A6240AAF2B}"/>
              </a:ext>
            </a:extLst>
          </p:cNvPr>
          <p:cNvCxnSpPr>
            <a:cxnSpLocks/>
          </p:cNvCxnSpPr>
          <p:nvPr/>
        </p:nvCxnSpPr>
        <p:spPr>
          <a:xfrm>
            <a:off x="8230781" y="9202841"/>
            <a:ext cx="5807307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Google Shape;66;p13">
            <a:extLst>
              <a:ext uri="{FF2B5EF4-FFF2-40B4-BE49-F238E27FC236}">
                <a16:creationId xmlns:a16="http://schemas.microsoft.com/office/drawing/2014/main" id="{38FFBBC5-B723-F7F6-EECF-7BD24D881520}"/>
              </a:ext>
            </a:extLst>
          </p:cNvPr>
          <p:cNvSpPr txBox="1"/>
          <p:nvPr/>
        </p:nvSpPr>
        <p:spPr>
          <a:xfrm>
            <a:off x="8140539" y="11074826"/>
            <a:ext cx="5897549" cy="17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latin typeface="+mn-lt"/>
                <a:ea typeface="Fira Sans"/>
                <a:cs typeface="Fira Sans"/>
                <a:sym typeface="Fira Sans"/>
              </a:rPr>
              <a:t>Referências</a:t>
            </a:r>
            <a:endParaRPr sz="2800" b="1" dirty="0">
              <a:latin typeface="+mn-lt"/>
              <a:ea typeface="Fira Sans"/>
              <a:cs typeface="Fira Sans"/>
              <a:sym typeface="Fira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+mn-lt"/>
              <a:ea typeface="Fira Sans"/>
              <a:cs typeface="Fira Sans"/>
              <a:sym typeface="Fira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latin typeface="+mn-lt"/>
                <a:ea typeface="Fira Sans"/>
                <a:cs typeface="Fira Sans"/>
                <a:sym typeface="Fira Sans"/>
              </a:rPr>
              <a:t>Use textos curtos. Valorize o uso de imagens. Use textos curtos. Valorize o uso de imagens. Use textos curtos. Valorize o uso de imagens. Use textos curtos. Valorize o uso de imagens. Use textos curtos. Valorize o uso de imagens.</a:t>
            </a:r>
            <a:endParaRPr sz="1600" dirty="0">
              <a:latin typeface="+mn-lt"/>
              <a:ea typeface="Fira Sans"/>
              <a:cs typeface="Fira Sans"/>
              <a:sym typeface="Fira Sans"/>
            </a:endParaRP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B1623AA7-5F9A-E601-7B98-2E9D637ECD15}"/>
              </a:ext>
            </a:extLst>
          </p:cNvPr>
          <p:cNvCxnSpPr>
            <a:cxnSpLocks/>
          </p:cNvCxnSpPr>
          <p:nvPr/>
        </p:nvCxnSpPr>
        <p:spPr>
          <a:xfrm>
            <a:off x="8230781" y="11590832"/>
            <a:ext cx="5807307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Google Shape;66;p13">
            <a:extLst>
              <a:ext uri="{FF2B5EF4-FFF2-40B4-BE49-F238E27FC236}">
                <a16:creationId xmlns:a16="http://schemas.microsoft.com/office/drawing/2014/main" id="{07BE2434-41C5-1B31-0367-B2CBE4D09163}"/>
              </a:ext>
            </a:extLst>
          </p:cNvPr>
          <p:cNvSpPr txBox="1"/>
          <p:nvPr/>
        </p:nvSpPr>
        <p:spPr>
          <a:xfrm>
            <a:off x="8247997" y="16282924"/>
            <a:ext cx="5897549" cy="17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latin typeface="+mn-lt"/>
                <a:ea typeface="Fira Sans"/>
                <a:cs typeface="Fira Sans"/>
                <a:sym typeface="Fira Sans"/>
              </a:rPr>
              <a:t>Agradecimentos</a:t>
            </a:r>
            <a:endParaRPr sz="2800" b="1" dirty="0">
              <a:latin typeface="+mn-lt"/>
              <a:ea typeface="Fira Sans"/>
              <a:cs typeface="Fira Sans"/>
              <a:sym typeface="Fira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+mn-lt"/>
              <a:ea typeface="Fira Sans"/>
              <a:cs typeface="Fira Sans"/>
              <a:sym typeface="Fira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latin typeface="+mn-lt"/>
                <a:ea typeface="Fira Sans"/>
                <a:cs typeface="Fira Sans"/>
                <a:sym typeface="Fira Sans"/>
              </a:rPr>
              <a:t>Opcional.</a:t>
            </a:r>
            <a:endParaRPr sz="1600" dirty="0">
              <a:latin typeface="+mn-lt"/>
              <a:ea typeface="Fira Sans"/>
              <a:cs typeface="Fira Sans"/>
              <a:sym typeface="Fira Sans"/>
            </a:endParaRP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48D5A7EB-02D1-5D1E-97DC-8FB8D9BA0DDF}"/>
              </a:ext>
            </a:extLst>
          </p:cNvPr>
          <p:cNvCxnSpPr>
            <a:cxnSpLocks/>
          </p:cNvCxnSpPr>
          <p:nvPr/>
        </p:nvCxnSpPr>
        <p:spPr>
          <a:xfrm>
            <a:off x="8293119" y="16910606"/>
            <a:ext cx="5807307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D4FF8E50-C14A-45A0-A10D-A27782B2BBDE}"/>
              </a:ext>
            </a:extLst>
          </p:cNvPr>
          <p:cNvSpPr txBox="1"/>
          <p:nvPr/>
        </p:nvSpPr>
        <p:spPr>
          <a:xfrm>
            <a:off x="3778135" y="10469777"/>
            <a:ext cx="75562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36991FE5-A897-4EF5-B4E9-4E55470B30CB}"/>
              </a:ext>
            </a:extLst>
          </p:cNvPr>
          <p:cNvSpPr txBox="1"/>
          <p:nvPr/>
        </p:nvSpPr>
        <p:spPr>
          <a:xfrm>
            <a:off x="1034455" y="18670915"/>
            <a:ext cx="22853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pt-BR" sz="2800" b="1" i="0" dirty="0">
                <a:solidFill>
                  <a:schemeClr val="tx1"/>
                </a:solidFill>
                <a:effectLst/>
              </a:rPr>
              <a:t>Realização</a:t>
            </a:r>
            <a:r>
              <a:rPr lang="pt-BR" b="1" i="0" dirty="0">
                <a:solidFill>
                  <a:schemeClr val="tx1"/>
                </a:solidFill>
                <a:effectLst/>
              </a:rPr>
              <a:t>:</a:t>
            </a:r>
            <a:endParaRPr lang="pt-BR" dirty="0">
              <a:solidFill>
                <a:schemeClr val="tx1"/>
              </a:solidFill>
              <a:effectLst/>
            </a:endParaRPr>
          </a:p>
        </p:txBody>
      </p:sp>
      <p:pic>
        <p:nvPicPr>
          <p:cNvPr id="64" name="Imagem 63">
            <a:extLst>
              <a:ext uri="{FF2B5EF4-FFF2-40B4-BE49-F238E27FC236}">
                <a16:creationId xmlns:a16="http://schemas.microsoft.com/office/drawing/2014/main" id="{DD6348B2-BC70-403C-8583-E65D0B84D2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9411" y="19225989"/>
            <a:ext cx="4331389" cy="173408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00E708C-1E63-0F95-9695-E444209119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08147" y="0"/>
            <a:ext cx="3911203" cy="221634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126F213A-10F1-BF1B-80DB-595646A42590}"/>
              </a:ext>
            </a:extLst>
          </p:cNvPr>
          <p:cNvSpPr txBox="1"/>
          <p:nvPr/>
        </p:nvSpPr>
        <p:spPr>
          <a:xfrm>
            <a:off x="3779729" y="10468183"/>
            <a:ext cx="75594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3EC13DCD-354A-C954-A765-946B8FB702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54444" y="18670915"/>
            <a:ext cx="4747364" cy="26703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288</Words>
  <Application>Microsoft Office PowerPoint</Application>
  <PresentationFormat>Personalizar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Fira Sans</vt:lpstr>
      <vt:lpstr>Arial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EriveltoAdm</dc:creator>
  <cp:lastModifiedBy>Renata Có e Gomes</cp:lastModifiedBy>
  <cp:revision>13</cp:revision>
  <dcterms:modified xsi:type="dcterms:W3CDTF">2026-09-29T00:14:14Z</dcterms:modified>
</cp:coreProperties>
</file>