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1599525" cy="323992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Coluna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numFmt formatCode="General" sourceLinked="0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Linha 1</c:v>
                </c:pt>
                <c:pt idx="1">
                  <c:v>Linha 2</c:v>
                </c:pt>
                <c:pt idx="2">
                  <c:v>Linha 3</c:v>
                </c:pt>
                <c:pt idx="3">
                  <c:v>Linha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9.1</c:v>
                </c:pt>
                <c:pt idx="1">
                  <c:v>2.4</c:v>
                </c:pt>
                <c:pt idx="2">
                  <c:v>3.1</c:v>
                </c:pt>
                <c:pt idx="3">
                  <c:v>4.3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Coluna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invertIfNegative val="0"/>
          <c:dLbls>
            <c:numFmt formatCode="General" sourceLinked="0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Linha 1</c:v>
                </c:pt>
                <c:pt idx="1">
                  <c:v>Linha 2</c:v>
                </c:pt>
                <c:pt idx="2">
                  <c:v>Linha 3</c:v>
                </c:pt>
                <c:pt idx="3">
                  <c:v>Linha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Coluna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invertIfNegative val="0"/>
          <c:dLbls>
            <c:numFmt formatCode="General" sourceLinked="0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Linha 1</c:v>
                </c:pt>
                <c:pt idx="1">
                  <c:v>Linha 2</c:v>
                </c:pt>
                <c:pt idx="2">
                  <c:v>Linha 3</c:v>
                </c:pt>
                <c:pt idx="3">
                  <c:v>Linha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gapWidth val="100"/>
        <c:overlap val="0"/>
        <c:axId val="73471602"/>
        <c:axId val="28206551"/>
      </c:barChart>
      <c:catAx>
        <c:axId val="73471602"/>
        <c:scaling>
          <c:orientation val="minMax"/>
        </c:scaling>
        <c:delete val="0"/>
        <c:axPos val="b"/>
        <c:numFmt formatCode="DD/MM/YYYY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28206551"/>
        <c:crosses val="autoZero"/>
        <c:auto val="1"/>
        <c:lblAlgn val="ctr"/>
        <c:lblOffset val="100"/>
      </c:catAx>
      <c:valAx>
        <c:axId val="28206551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latin typeface="Arial"/>
              </a:defRPr>
            </a:pPr>
          </a:p>
        </c:txPr>
        <c:crossAx val="73471602"/>
        <c:crosses val="autoZero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80000" y="1739628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0412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80000" y="1739628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1041200" y="1739628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7652520" y="758160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4225400" y="758160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080000" y="1739628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7652520" y="1739628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4225400" y="1739628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80000" y="7581600"/>
            <a:ext cx="19439280" cy="18790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1943928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948636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1041200" y="7581600"/>
            <a:ext cx="948636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080000" y="1290600"/>
            <a:ext cx="19439280" cy="25075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1041200" y="7581600"/>
            <a:ext cx="948636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80000" y="1739628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948636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10412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1041200" y="1739628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1886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1041200" y="758160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80000" y="1739628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37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80000" y="1290600"/>
            <a:ext cx="19439280" cy="540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18860" spc="-1" strike="noStrike">
                <a:latin typeface="Arial"/>
              </a:rPr>
              <a:t>Clique para editar o formato do texto do título</a:t>
            </a:r>
            <a:endParaRPr b="0" lang="pt-BR" sz="1886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080000" y="7581600"/>
            <a:ext cx="19439280" cy="18790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606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700" spc="-1" strike="noStrike">
                <a:latin typeface="Arial"/>
              </a:rPr>
              <a:t>Clique para editar o formato do texto da estrutura de tópicos</a:t>
            </a:r>
            <a:endParaRPr b="0" lang="pt-BR" sz="13700" spc="-1" strike="noStrike">
              <a:latin typeface="Arial"/>
            </a:endParaRPr>
          </a:p>
          <a:p>
            <a:pPr lvl="1" marL="864000" indent="-324000">
              <a:spcBef>
                <a:spcPts val="485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1990" spc="-1" strike="noStrike">
                <a:latin typeface="Arial"/>
              </a:rPr>
              <a:t>2.º nível da estrutura de tópicos</a:t>
            </a:r>
            <a:endParaRPr b="0" lang="pt-BR" sz="11990" spc="-1" strike="noStrike">
              <a:latin typeface="Arial"/>
            </a:endParaRPr>
          </a:p>
          <a:p>
            <a:pPr lvl="2" marL="1296000" indent="-288000">
              <a:spcBef>
                <a:spcPts val="364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0280" spc="-1" strike="noStrike">
                <a:latin typeface="Arial"/>
              </a:rPr>
              <a:t>3.º nível da estrutura de tópicos</a:t>
            </a:r>
            <a:endParaRPr b="0" lang="pt-BR" sz="10280" spc="-1" strike="noStrike">
              <a:latin typeface="Arial"/>
            </a:endParaRPr>
          </a:p>
          <a:p>
            <a:pPr lvl="3" marL="1728000" indent="-216000">
              <a:spcBef>
                <a:spcPts val="24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8570" spc="-1" strike="noStrike">
                <a:latin typeface="Arial"/>
              </a:rPr>
              <a:t>4.º nível da estrutura de tópicos</a:t>
            </a:r>
            <a:endParaRPr b="0" lang="pt-BR" sz="8570" spc="-1" strike="noStrike">
              <a:latin typeface="Arial"/>
            </a:endParaRPr>
          </a:p>
          <a:p>
            <a:pPr lvl="4" marL="2160000" indent="-216000">
              <a:spcBef>
                <a:spcPts val="12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8570" spc="-1" strike="noStrike">
                <a:latin typeface="Arial"/>
              </a:rPr>
              <a:t>5.º nível da estrutura de tópicos</a:t>
            </a:r>
            <a:endParaRPr b="0" lang="pt-BR" sz="8570" spc="-1" strike="noStrike">
              <a:latin typeface="Arial"/>
            </a:endParaRPr>
          </a:p>
          <a:p>
            <a:pPr lvl="5" marL="2592000" indent="-216000">
              <a:spcBef>
                <a:spcPts val="12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8570" spc="-1" strike="noStrike">
                <a:latin typeface="Arial"/>
              </a:rPr>
              <a:t>6.º nível da estrutura de tópicos</a:t>
            </a:r>
            <a:endParaRPr b="0" lang="pt-BR" sz="8570" spc="-1" strike="noStrike">
              <a:latin typeface="Arial"/>
            </a:endParaRPr>
          </a:p>
          <a:p>
            <a:pPr lvl="6" marL="3024000" indent="-216000">
              <a:spcBef>
                <a:spcPts val="12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8570" spc="-1" strike="noStrike">
                <a:latin typeface="Arial"/>
              </a:rPr>
              <a:t>7.º nível da estrutura de tópicos</a:t>
            </a:r>
            <a:endParaRPr b="0" lang="pt-BR" sz="857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387200" y="29516400"/>
            <a:ext cx="6846480" cy="22341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006200" y="15790680"/>
            <a:ext cx="9359640" cy="508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INTRODUÇÃO,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Texto com alinhamento justificado, em Arial Regular, 20 pontos, entrelinha 1,5 e composto em duas colunas. Texto com alinhamento justificado, em Arial Regular, 24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813960" y="5583960"/>
            <a:ext cx="19679760" cy="238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3000"/>
              </a:lnSpc>
            </a:pPr>
            <a:r>
              <a:rPr b="1" lang="pt-BR" sz="4400" spc="-1" strike="noStrike">
                <a:latin typeface="Arial"/>
              </a:rPr>
              <a:t>TÍTULO DO PROJETO (OU PLANO DE TRABALHO) com fonte Arial (negrito), com 44 pt, entrelinha 1,5, máximo de 2 linhas em caixa alta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006200" y="7847640"/>
            <a:ext cx="19679400" cy="144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3000"/>
              </a:lnSpc>
            </a:pPr>
            <a:r>
              <a:rPr b="1" lang="pt-BR" sz="2600" spc="-1" strike="noStrike">
                <a:solidFill>
                  <a:srgbClr val="000000"/>
                </a:solidFill>
                <a:latin typeface="Arial"/>
              </a:rPr>
              <a:t>SOBRENOME, Nome do autor 1., SOBRENOME, Nome do autor 2., Arial Negrito, caixa alta, 26 pt, centralizado</a:t>
            </a:r>
            <a:endParaRPr b="0" lang="pt-BR" sz="2600" spc="-1" strike="noStrike">
              <a:latin typeface="Arial"/>
            </a:endParaRPr>
          </a:p>
          <a:p>
            <a:pPr algn="ctr">
              <a:lnSpc>
                <a:spcPct val="140000"/>
              </a:lnSpc>
            </a:pPr>
            <a:r>
              <a:rPr b="1" lang="pt-BR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Grupo de Pesquisa: </a:t>
            </a:r>
            <a:r>
              <a:rPr b="1" lang="pt-BR" sz="2600" spc="-1" strike="noStrike">
                <a:solidFill>
                  <a:srgbClr val="000000"/>
                </a:solidFill>
                <a:latin typeface="Arial"/>
              </a:rPr>
              <a:t>Iniciação Científica, Tecnológica ou à Docência 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11325960" y="9702000"/>
            <a:ext cx="9359640" cy="869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RESULTADOS E ANÁLISE DOS RESULTADOS,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1,5.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1006200" y="13031280"/>
            <a:ext cx="9360000" cy="140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OBJETIVOS,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Texto com alinhamento justificado, em Arial Regular, 20 pontos, entrelinha 1,5 e composto em duas colunas. Texto com alinhamento justificado. Apresente Objetivo Geral e, no máximo 3 objetivos específicos. 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11325600" y="21905280"/>
            <a:ext cx="936000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FIGURAS E TABELAS, ARIAL, NEGRITO, 32 PT</a:t>
            </a:r>
            <a:endParaRPr b="0" lang="pt-BR" sz="3200" spc="-1" strike="noStrike">
              <a:latin typeface="Arial"/>
            </a:endParaRPr>
          </a:p>
        </p:txBody>
      </p:sp>
      <p:graphicFrame>
        <p:nvGraphicFramePr>
          <p:cNvPr id="45" name=""/>
          <p:cNvGraphicFramePr/>
          <p:nvPr/>
        </p:nvGraphicFramePr>
        <p:xfrm>
          <a:off x="13245840" y="22573080"/>
          <a:ext cx="5280120" cy="361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6" name="CustomShape 7"/>
          <p:cNvSpPr/>
          <p:nvPr/>
        </p:nvSpPr>
        <p:spPr>
          <a:xfrm>
            <a:off x="1006200" y="23210280"/>
            <a:ext cx="9359640" cy="508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METODOLOGIA,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1,5.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11279160" y="27055440"/>
            <a:ext cx="9360000" cy="226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4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REFERÊNCIAS,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Microsoft YaHei"/>
              </a:rPr>
              <a:t>Texto com alinhamento justificado, em Arial Regular, 20 pontos, entrelinha 1,5 e composto em duas colunas. Texto com alinhamento justificado, em Arial Regular, 20 pontos, entrelinha 1,5 e composto em duas colunas. Texto com alinhamento justificado, em Arial Regular, 20 pontos, entrelinha 1,5 e composto em duas colunas. Referências conforme Normas ABNT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1004760" y="9871920"/>
            <a:ext cx="9360000" cy="1783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93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</a:rPr>
              <a:t>RESUMO, ARIAL, NEGRITO, 32 PT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Texto com alinhamento justificado, em Arial Regular, 20 pontos, entrelinha 1,5 e composto em duas colunas. Texto com alinhamento justificado, 250 palavras com espaçamento. </a:t>
            </a:r>
            <a:endParaRPr b="0" lang="pt-BR" sz="2000" spc="-1" strike="noStrike">
              <a:latin typeface="Arial"/>
            </a:endParaRPr>
          </a:p>
          <a:p>
            <a:pPr algn="just">
              <a:lnSpc>
                <a:spcPct val="14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Arial"/>
              </a:rPr>
              <a:t>PALAVRAS CHAVE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: No máximo 5 palavras-chave, no mínimo 3.</a:t>
            </a:r>
            <a:endParaRPr b="0" lang="pt-BR" sz="20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2016-07-14T16:37:25Z</dcterms:created>
  <dc:creator/>
  <dc:description/>
  <dc:language>pt-BR</dc:language>
  <cp:lastModifiedBy/>
  <dcterms:modified xsi:type="dcterms:W3CDTF">2018-07-31T09:31:51Z</dcterms:modified>
  <cp:revision>17</cp:revision>
  <dc:subject/>
  <dc:title/>
</cp:coreProperties>
</file>